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29" r:id="rId3"/>
    <p:sldId id="295" r:id="rId4"/>
    <p:sldId id="326" r:id="rId5"/>
    <p:sldId id="330" r:id="rId6"/>
    <p:sldId id="33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99CCFF"/>
    <a:srgbClr val="FF66CC"/>
    <a:srgbClr val="FFCCFF"/>
    <a:srgbClr val="FF0066"/>
    <a:srgbClr val="CCECFF"/>
    <a:srgbClr val="FF0000"/>
    <a:srgbClr val="FFCC66"/>
    <a:srgbClr val="FF66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1A0B5C-7AB5-0E02-FA0F-1E2AFD8DF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B25AD70-3922-2AF5-F205-CC149D89DB3F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BC176566-6011-C578-3388-F0A60B56B1E7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B35491B-C325-C5DF-5983-2CCD961DD594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942BDF0-BFAF-490C-6163-DB2FD7F26841}"/>
              </a:ext>
            </a:extLst>
          </p:cNvPr>
          <p:cNvGrpSpPr/>
          <p:nvPr/>
        </p:nvGrpSpPr>
        <p:grpSpPr>
          <a:xfrm>
            <a:off x="1121567" y="1109458"/>
            <a:ext cx="4726783" cy="7687091"/>
            <a:chOff x="2317348" y="1109458"/>
            <a:chExt cx="4216802" cy="768709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53A917F-4278-25F3-5A79-3C93B66B08CD}"/>
                </a:ext>
              </a:extLst>
            </p:cNvPr>
            <p:cNvSpPr txBox="1"/>
            <p:nvPr/>
          </p:nvSpPr>
          <p:spPr>
            <a:xfrm rot="5400000">
              <a:off x="-541746" y="3968552"/>
              <a:ext cx="7687090" cy="1968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投稿禁止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6BD73D39-5A11-0AE2-E513-4DE2C476676D}"/>
                </a:ext>
              </a:extLst>
            </p:cNvPr>
            <p:cNvSpPr txBox="1"/>
            <p:nvPr/>
          </p:nvSpPr>
          <p:spPr>
            <a:xfrm rot="5400000">
              <a:off x="1706154" y="3968553"/>
              <a:ext cx="7687090" cy="1968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ＳＮＳ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754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34E8C39-52F8-BED7-0365-5D9217FF7A98}"/>
              </a:ext>
            </a:extLst>
          </p:cNvPr>
          <p:cNvGrpSpPr/>
          <p:nvPr/>
        </p:nvGrpSpPr>
        <p:grpSpPr>
          <a:xfrm>
            <a:off x="1003970" y="1109458"/>
            <a:ext cx="4920580" cy="7687091"/>
            <a:chOff x="2317348" y="1109458"/>
            <a:chExt cx="4216801" cy="7687091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2E3AD06-0B1F-C172-C6BD-4170057F25E6}"/>
                </a:ext>
              </a:extLst>
            </p:cNvPr>
            <p:cNvSpPr txBox="1"/>
            <p:nvPr/>
          </p:nvSpPr>
          <p:spPr>
            <a:xfrm rot="5400000">
              <a:off x="-541746" y="3968552"/>
              <a:ext cx="7687090" cy="1968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投稿厳禁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284695CD-238B-060C-C2E8-DC8B529E6A7F}"/>
                </a:ext>
              </a:extLst>
            </p:cNvPr>
            <p:cNvSpPr txBox="1"/>
            <p:nvPr/>
          </p:nvSpPr>
          <p:spPr>
            <a:xfrm rot="5400000">
              <a:off x="1706154" y="3968553"/>
              <a:ext cx="7687090" cy="1968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ＳＮＳ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8AD6C15-13F4-5097-FABF-C1793BB4DAEA}"/>
              </a:ext>
            </a:extLst>
          </p:cNvPr>
          <p:cNvGrpSpPr/>
          <p:nvPr/>
        </p:nvGrpSpPr>
        <p:grpSpPr>
          <a:xfrm>
            <a:off x="254481" y="285791"/>
            <a:ext cx="6349040" cy="9339340"/>
            <a:chOff x="254481" y="285791"/>
            <a:chExt cx="6349040" cy="9339340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6B33502-E081-4F16-AC31-8773D88AAA02}"/>
                </a:ext>
              </a:extLst>
            </p:cNvPr>
            <p:cNvSpPr/>
            <p:nvPr/>
          </p:nvSpPr>
          <p:spPr>
            <a:xfrm rot="5400000">
              <a:off x="-1119358" y="1864080"/>
              <a:ext cx="9096716" cy="6184102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99CCFF"/>
            </a:solidFill>
            <a:ln w="127000" cmpd="sng">
              <a:solidFill>
                <a:srgbClr val="99CC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613CB8C-09DF-4B16-9505-B6A378F3A846}"/>
                </a:ext>
              </a:extLst>
            </p:cNvPr>
            <p:cNvSpPr/>
            <p:nvPr/>
          </p:nvSpPr>
          <p:spPr>
            <a:xfrm rot="5400000">
              <a:off x="-1240669" y="1780941"/>
              <a:ext cx="9339340" cy="6349040"/>
            </a:xfrm>
            <a:custGeom>
              <a:avLst/>
              <a:gdLst>
                <a:gd name="connsiteX0" fmla="*/ 8130401 w 9273399"/>
                <a:gd name="connsiteY0" fmla="*/ 77642 h 6349040"/>
                <a:gd name="connsiteX1" fmla="*/ 7792592 w 9273399"/>
                <a:gd name="connsiteY1" fmla="*/ 301557 h 6349040"/>
                <a:gd name="connsiteX2" fmla="*/ 7779885 w 9273399"/>
                <a:gd name="connsiteY2" fmla="*/ 342491 h 6349040"/>
                <a:gd name="connsiteX3" fmla="*/ 7745204 w 9273399"/>
                <a:gd name="connsiteY3" fmla="*/ 254156 h 6349040"/>
                <a:gd name="connsiteX4" fmla="*/ 7431661 w 9273399"/>
                <a:gd name="connsiteY4" fmla="*/ 77643 h 6349040"/>
                <a:gd name="connsiteX5" fmla="*/ 7093852 w 9273399"/>
                <a:gd name="connsiteY5" fmla="*/ 301557 h 6349040"/>
                <a:gd name="connsiteX6" fmla="*/ 7081145 w 9273399"/>
                <a:gd name="connsiteY6" fmla="*/ 342491 h 6349040"/>
                <a:gd name="connsiteX7" fmla="*/ 7046464 w 9273399"/>
                <a:gd name="connsiteY7" fmla="*/ 254156 h 6349040"/>
                <a:gd name="connsiteX8" fmla="*/ 6732921 w 9273399"/>
                <a:gd name="connsiteY8" fmla="*/ 77643 h 6349040"/>
                <a:gd name="connsiteX9" fmla="*/ 6395112 w 9273399"/>
                <a:gd name="connsiteY9" fmla="*/ 301557 h 6349040"/>
                <a:gd name="connsiteX10" fmla="*/ 6382405 w 9273399"/>
                <a:gd name="connsiteY10" fmla="*/ 342491 h 6349040"/>
                <a:gd name="connsiteX11" fmla="*/ 6347724 w 9273399"/>
                <a:gd name="connsiteY11" fmla="*/ 254156 h 6349040"/>
                <a:gd name="connsiteX12" fmla="*/ 6034181 w 9273399"/>
                <a:gd name="connsiteY12" fmla="*/ 77643 h 6349040"/>
                <a:gd name="connsiteX13" fmla="*/ 5696372 w 9273399"/>
                <a:gd name="connsiteY13" fmla="*/ 301557 h 6349040"/>
                <a:gd name="connsiteX14" fmla="*/ 5683665 w 9273399"/>
                <a:gd name="connsiteY14" fmla="*/ 342491 h 6349040"/>
                <a:gd name="connsiteX15" fmla="*/ 5648985 w 9273399"/>
                <a:gd name="connsiteY15" fmla="*/ 254156 h 6349040"/>
                <a:gd name="connsiteX16" fmla="*/ 5335441 w 9273399"/>
                <a:gd name="connsiteY16" fmla="*/ 77643 h 6349040"/>
                <a:gd name="connsiteX17" fmla="*/ 4997632 w 9273399"/>
                <a:gd name="connsiteY17" fmla="*/ 301557 h 6349040"/>
                <a:gd name="connsiteX18" fmla="*/ 4984925 w 9273399"/>
                <a:gd name="connsiteY18" fmla="*/ 342491 h 6349040"/>
                <a:gd name="connsiteX19" fmla="*/ 4950244 w 9273399"/>
                <a:gd name="connsiteY19" fmla="*/ 254157 h 6349040"/>
                <a:gd name="connsiteX20" fmla="*/ 4636701 w 9273399"/>
                <a:gd name="connsiteY20" fmla="*/ 77643 h 6349040"/>
                <a:gd name="connsiteX21" fmla="*/ 4298892 w 9273399"/>
                <a:gd name="connsiteY21" fmla="*/ 301557 h 6349040"/>
                <a:gd name="connsiteX22" fmla="*/ 4286186 w 9273399"/>
                <a:gd name="connsiteY22" fmla="*/ 342491 h 6349040"/>
                <a:gd name="connsiteX23" fmla="*/ 4251505 w 9273399"/>
                <a:gd name="connsiteY23" fmla="*/ 254157 h 6349040"/>
                <a:gd name="connsiteX24" fmla="*/ 3937961 w 9273399"/>
                <a:gd name="connsiteY24" fmla="*/ 77643 h 6349040"/>
                <a:gd name="connsiteX25" fmla="*/ 3600158 w 9273399"/>
                <a:gd name="connsiteY25" fmla="*/ 301557 h 6349040"/>
                <a:gd name="connsiteX26" fmla="*/ 3587451 w 9273399"/>
                <a:gd name="connsiteY26" fmla="*/ 342491 h 6349040"/>
                <a:gd name="connsiteX27" fmla="*/ 3552770 w 9273399"/>
                <a:gd name="connsiteY27" fmla="*/ 254157 h 6349040"/>
                <a:gd name="connsiteX28" fmla="*/ 3239227 w 9273399"/>
                <a:gd name="connsiteY28" fmla="*/ 77643 h 6349040"/>
                <a:gd name="connsiteX29" fmla="*/ 2901417 w 9273399"/>
                <a:gd name="connsiteY29" fmla="*/ 301557 h 6349040"/>
                <a:gd name="connsiteX30" fmla="*/ 2888711 w 9273399"/>
                <a:gd name="connsiteY30" fmla="*/ 342491 h 6349040"/>
                <a:gd name="connsiteX31" fmla="*/ 2854030 w 9273399"/>
                <a:gd name="connsiteY31" fmla="*/ 254157 h 6349040"/>
                <a:gd name="connsiteX32" fmla="*/ 2540486 w 9273399"/>
                <a:gd name="connsiteY32" fmla="*/ 77643 h 6349040"/>
                <a:gd name="connsiteX33" fmla="*/ 2202678 w 9273399"/>
                <a:gd name="connsiteY33" fmla="*/ 301557 h 6349040"/>
                <a:gd name="connsiteX34" fmla="*/ 2189971 w 9273399"/>
                <a:gd name="connsiteY34" fmla="*/ 342491 h 6349040"/>
                <a:gd name="connsiteX35" fmla="*/ 2155290 w 9273399"/>
                <a:gd name="connsiteY35" fmla="*/ 254157 h 6349040"/>
                <a:gd name="connsiteX36" fmla="*/ 1841746 w 9273399"/>
                <a:gd name="connsiteY36" fmla="*/ 77643 h 6349040"/>
                <a:gd name="connsiteX37" fmla="*/ 1503937 w 9273399"/>
                <a:gd name="connsiteY37" fmla="*/ 301558 h 6349040"/>
                <a:gd name="connsiteX38" fmla="*/ 1491231 w 9273399"/>
                <a:gd name="connsiteY38" fmla="*/ 342491 h 6349040"/>
                <a:gd name="connsiteX39" fmla="*/ 1456550 w 9273399"/>
                <a:gd name="connsiteY39" fmla="*/ 254157 h 6349040"/>
                <a:gd name="connsiteX40" fmla="*/ 1143007 w 9273399"/>
                <a:gd name="connsiteY40" fmla="*/ 77643 h 6349040"/>
                <a:gd name="connsiteX41" fmla="*/ 805197 w 9273399"/>
                <a:gd name="connsiteY41" fmla="*/ 301558 h 6349040"/>
                <a:gd name="connsiteX42" fmla="*/ 792490 w 9273399"/>
                <a:gd name="connsiteY42" fmla="*/ 342491 h 6349040"/>
                <a:gd name="connsiteX43" fmla="*/ 757809 w 9273399"/>
                <a:gd name="connsiteY43" fmla="*/ 254157 h 6349040"/>
                <a:gd name="connsiteX44" fmla="*/ 444266 w 9273399"/>
                <a:gd name="connsiteY44" fmla="*/ 77643 h 6349040"/>
                <a:gd name="connsiteX45" fmla="*/ 77646 w 9273399"/>
                <a:gd name="connsiteY45" fmla="*/ 444262 h 6349040"/>
                <a:gd name="connsiteX46" fmla="*/ 309836 w 9273399"/>
                <a:gd name="connsiteY46" fmla="*/ 785451 h 6349040"/>
                <a:gd name="connsiteX47" fmla="*/ 311478 w 9273399"/>
                <a:gd name="connsiteY47" fmla="*/ 785939 h 6349040"/>
                <a:gd name="connsiteX48" fmla="*/ 301559 w 9273399"/>
                <a:gd name="connsiteY48" fmla="*/ 789018 h 6349040"/>
                <a:gd name="connsiteX49" fmla="*/ 77645 w 9273399"/>
                <a:gd name="connsiteY49" fmla="*/ 1126826 h 6349040"/>
                <a:gd name="connsiteX50" fmla="*/ 309834 w 9273399"/>
                <a:gd name="connsiteY50" fmla="*/ 1468016 h 6349040"/>
                <a:gd name="connsiteX51" fmla="*/ 311479 w 9273399"/>
                <a:gd name="connsiteY51" fmla="*/ 1468504 h 6349040"/>
                <a:gd name="connsiteX52" fmla="*/ 301559 w 9273399"/>
                <a:gd name="connsiteY52" fmla="*/ 1471583 h 6349040"/>
                <a:gd name="connsiteX53" fmla="*/ 77644 w 9273399"/>
                <a:gd name="connsiteY53" fmla="*/ 1809392 h 6349040"/>
                <a:gd name="connsiteX54" fmla="*/ 309834 w 9273399"/>
                <a:gd name="connsiteY54" fmla="*/ 2150580 h 6349040"/>
                <a:gd name="connsiteX55" fmla="*/ 311476 w 9273399"/>
                <a:gd name="connsiteY55" fmla="*/ 2151067 h 6349040"/>
                <a:gd name="connsiteX56" fmla="*/ 301557 w 9273399"/>
                <a:gd name="connsiteY56" fmla="*/ 2154147 h 6349040"/>
                <a:gd name="connsiteX57" fmla="*/ 77642 w 9273399"/>
                <a:gd name="connsiteY57" fmla="*/ 2491955 h 6349040"/>
                <a:gd name="connsiteX58" fmla="*/ 309832 w 9273399"/>
                <a:gd name="connsiteY58" fmla="*/ 2833144 h 6349040"/>
                <a:gd name="connsiteX59" fmla="*/ 311476 w 9273399"/>
                <a:gd name="connsiteY59" fmla="*/ 2833632 h 6349040"/>
                <a:gd name="connsiteX60" fmla="*/ 301557 w 9273399"/>
                <a:gd name="connsiteY60" fmla="*/ 2836711 h 6349040"/>
                <a:gd name="connsiteX61" fmla="*/ 77642 w 9273399"/>
                <a:gd name="connsiteY61" fmla="*/ 3174519 h 6349040"/>
                <a:gd name="connsiteX62" fmla="*/ 309832 w 9273399"/>
                <a:gd name="connsiteY62" fmla="*/ 3515708 h 6349040"/>
                <a:gd name="connsiteX63" fmla="*/ 311476 w 9273399"/>
                <a:gd name="connsiteY63" fmla="*/ 3516197 h 6349040"/>
                <a:gd name="connsiteX64" fmla="*/ 301557 w 9273399"/>
                <a:gd name="connsiteY64" fmla="*/ 3519276 h 6349040"/>
                <a:gd name="connsiteX65" fmla="*/ 77642 w 9273399"/>
                <a:gd name="connsiteY65" fmla="*/ 3857084 h 6349040"/>
                <a:gd name="connsiteX66" fmla="*/ 309831 w 9273399"/>
                <a:gd name="connsiteY66" fmla="*/ 4198273 h 6349040"/>
                <a:gd name="connsiteX67" fmla="*/ 311476 w 9273399"/>
                <a:gd name="connsiteY67" fmla="*/ 4198762 h 6349040"/>
                <a:gd name="connsiteX68" fmla="*/ 301556 w 9273399"/>
                <a:gd name="connsiteY68" fmla="*/ 4201841 h 6349040"/>
                <a:gd name="connsiteX69" fmla="*/ 77642 w 9273399"/>
                <a:gd name="connsiteY69" fmla="*/ 4539649 h 6349040"/>
                <a:gd name="connsiteX70" fmla="*/ 309831 w 9273399"/>
                <a:gd name="connsiteY70" fmla="*/ 4880838 h 6349040"/>
                <a:gd name="connsiteX71" fmla="*/ 311476 w 9273399"/>
                <a:gd name="connsiteY71" fmla="*/ 4881327 h 6349040"/>
                <a:gd name="connsiteX72" fmla="*/ 301556 w 9273399"/>
                <a:gd name="connsiteY72" fmla="*/ 4884406 h 6349040"/>
                <a:gd name="connsiteX73" fmla="*/ 77641 w 9273399"/>
                <a:gd name="connsiteY73" fmla="*/ 5222214 h 6349040"/>
                <a:gd name="connsiteX74" fmla="*/ 301556 w 9273399"/>
                <a:gd name="connsiteY74" fmla="*/ 5560022 h 6349040"/>
                <a:gd name="connsiteX75" fmla="*/ 311479 w 9273399"/>
                <a:gd name="connsiteY75" fmla="*/ 5563103 h 6349040"/>
                <a:gd name="connsiteX76" fmla="*/ 309834 w 9273399"/>
                <a:gd name="connsiteY76" fmla="*/ 5563591 h 6349040"/>
                <a:gd name="connsiteX77" fmla="*/ 77644 w 9273399"/>
                <a:gd name="connsiteY77" fmla="*/ 5904780 h 6349040"/>
                <a:gd name="connsiteX78" fmla="*/ 444264 w 9273399"/>
                <a:gd name="connsiteY78" fmla="*/ 6271399 h 6349040"/>
                <a:gd name="connsiteX79" fmla="*/ 757807 w 9273399"/>
                <a:gd name="connsiteY79" fmla="*/ 6094885 h 6349040"/>
                <a:gd name="connsiteX80" fmla="*/ 792488 w 9273399"/>
                <a:gd name="connsiteY80" fmla="*/ 6006551 h 6349040"/>
                <a:gd name="connsiteX81" fmla="*/ 805195 w 9273399"/>
                <a:gd name="connsiteY81" fmla="*/ 6047485 h 6349040"/>
                <a:gd name="connsiteX82" fmla="*/ 1143004 w 9273399"/>
                <a:gd name="connsiteY82" fmla="*/ 6271399 h 6349040"/>
                <a:gd name="connsiteX83" fmla="*/ 1456548 w 9273399"/>
                <a:gd name="connsiteY83" fmla="*/ 6094885 h 6349040"/>
                <a:gd name="connsiteX84" fmla="*/ 1491228 w 9273399"/>
                <a:gd name="connsiteY84" fmla="*/ 6006551 h 6349040"/>
                <a:gd name="connsiteX85" fmla="*/ 1503935 w 9273399"/>
                <a:gd name="connsiteY85" fmla="*/ 6047485 h 6349040"/>
                <a:gd name="connsiteX86" fmla="*/ 1841745 w 9273399"/>
                <a:gd name="connsiteY86" fmla="*/ 6271399 h 6349040"/>
                <a:gd name="connsiteX87" fmla="*/ 2155286 w 9273399"/>
                <a:gd name="connsiteY87" fmla="*/ 6094885 h 6349040"/>
                <a:gd name="connsiteX88" fmla="*/ 2189968 w 9273399"/>
                <a:gd name="connsiteY88" fmla="*/ 6006551 h 6349040"/>
                <a:gd name="connsiteX89" fmla="*/ 2202675 w 9273399"/>
                <a:gd name="connsiteY89" fmla="*/ 6047485 h 6349040"/>
                <a:gd name="connsiteX90" fmla="*/ 2540484 w 9273399"/>
                <a:gd name="connsiteY90" fmla="*/ 6271399 h 6349040"/>
                <a:gd name="connsiteX91" fmla="*/ 2854027 w 9273399"/>
                <a:gd name="connsiteY91" fmla="*/ 6094885 h 6349040"/>
                <a:gd name="connsiteX92" fmla="*/ 2888709 w 9273399"/>
                <a:gd name="connsiteY92" fmla="*/ 6006551 h 6349040"/>
                <a:gd name="connsiteX93" fmla="*/ 2901415 w 9273399"/>
                <a:gd name="connsiteY93" fmla="*/ 6047485 h 6349040"/>
                <a:gd name="connsiteX94" fmla="*/ 3239224 w 9273399"/>
                <a:gd name="connsiteY94" fmla="*/ 6271399 h 6349040"/>
                <a:gd name="connsiteX95" fmla="*/ 3552767 w 9273399"/>
                <a:gd name="connsiteY95" fmla="*/ 6094885 h 6349040"/>
                <a:gd name="connsiteX96" fmla="*/ 3587448 w 9273399"/>
                <a:gd name="connsiteY96" fmla="*/ 6006551 h 6349040"/>
                <a:gd name="connsiteX97" fmla="*/ 3600155 w 9273399"/>
                <a:gd name="connsiteY97" fmla="*/ 6047485 h 6349040"/>
                <a:gd name="connsiteX98" fmla="*/ 3937961 w 9273399"/>
                <a:gd name="connsiteY98" fmla="*/ 6271399 h 6349040"/>
                <a:gd name="connsiteX99" fmla="*/ 4251505 w 9273399"/>
                <a:gd name="connsiteY99" fmla="*/ 6094885 h 6349040"/>
                <a:gd name="connsiteX100" fmla="*/ 4286186 w 9273399"/>
                <a:gd name="connsiteY100" fmla="*/ 6006551 h 6349040"/>
                <a:gd name="connsiteX101" fmla="*/ 4298892 w 9273399"/>
                <a:gd name="connsiteY101" fmla="*/ 6047485 h 6349040"/>
                <a:gd name="connsiteX102" fmla="*/ 4636701 w 9273399"/>
                <a:gd name="connsiteY102" fmla="*/ 6271399 h 6349040"/>
                <a:gd name="connsiteX103" fmla="*/ 4950244 w 9273399"/>
                <a:gd name="connsiteY103" fmla="*/ 6094885 h 6349040"/>
                <a:gd name="connsiteX104" fmla="*/ 4984925 w 9273399"/>
                <a:gd name="connsiteY104" fmla="*/ 6006550 h 6349040"/>
                <a:gd name="connsiteX105" fmla="*/ 4997632 w 9273399"/>
                <a:gd name="connsiteY105" fmla="*/ 6047485 h 6349040"/>
                <a:gd name="connsiteX106" fmla="*/ 5335441 w 9273399"/>
                <a:gd name="connsiteY106" fmla="*/ 6271399 h 6349040"/>
                <a:gd name="connsiteX107" fmla="*/ 5648984 w 9273399"/>
                <a:gd name="connsiteY107" fmla="*/ 6094885 h 6349040"/>
                <a:gd name="connsiteX108" fmla="*/ 5683665 w 9273399"/>
                <a:gd name="connsiteY108" fmla="*/ 6006551 h 6349040"/>
                <a:gd name="connsiteX109" fmla="*/ 5696372 w 9273399"/>
                <a:gd name="connsiteY109" fmla="*/ 6047485 h 6349040"/>
                <a:gd name="connsiteX110" fmla="*/ 6034181 w 9273399"/>
                <a:gd name="connsiteY110" fmla="*/ 6271399 h 6349040"/>
                <a:gd name="connsiteX111" fmla="*/ 6347724 w 9273399"/>
                <a:gd name="connsiteY111" fmla="*/ 6094885 h 6349040"/>
                <a:gd name="connsiteX112" fmla="*/ 6382405 w 9273399"/>
                <a:gd name="connsiteY112" fmla="*/ 6006551 h 6349040"/>
                <a:gd name="connsiteX113" fmla="*/ 6395112 w 9273399"/>
                <a:gd name="connsiteY113" fmla="*/ 6047485 h 6349040"/>
                <a:gd name="connsiteX114" fmla="*/ 6732921 w 9273399"/>
                <a:gd name="connsiteY114" fmla="*/ 6271399 h 6349040"/>
                <a:gd name="connsiteX115" fmla="*/ 7046464 w 9273399"/>
                <a:gd name="connsiteY115" fmla="*/ 6094885 h 6349040"/>
                <a:gd name="connsiteX116" fmla="*/ 7081145 w 9273399"/>
                <a:gd name="connsiteY116" fmla="*/ 6006551 h 6349040"/>
                <a:gd name="connsiteX117" fmla="*/ 7093852 w 9273399"/>
                <a:gd name="connsiteY117" fmla="*/ 6047485 h 6349040"/>
                <a:gd name="connsiteX118" fmla="*/ 7431661 w 9273399"/>
                <a:gd name="connsiteY118" fmla="*/ 6271399 h 6349040"/>
                <a:gd name="connsiteX119" fmla="*/ 7745204 w 9273399"/>
                <a:gd name="connsiteY119" fmla="*/ 6094885 h 6349040"/>
                <a:gd name="connsiteX120" fmla="*/ 7779885 w 9273399"/>
                <a:gd name="connsiteY120" fmla="*/ 6006551 h 6349040"/>
                <a:gd name="connsiteX121" fmla="*/ 7792592 w 9273399"/>
                <a:gd name="connsiteY121" fmla="*/ 6047485 h 6349040"/>
                <a:gd name="connsiteX122" fmla="*/ 8130401 w 9273399"/>
                <a:gd name="connsiteY122" fmla="*/ 6271399 h 6349040"/>
                <a:gd name="connsiteX123" fmla="*/ 8443944 w 9273399"/>
                <a:gd name="connsiteY123" fmla="*/ 6094885 h 6349040"/>
                <a:gd name="connsiteX124" fmla="*/ 8478624 w 9273399"/>
                <a:gd name="connsiteY124" fmla="*/ 6006555 h 6349040"/>
                <a:gd name="connsiteX125" fmla="*/ 8491329 w 9273399"/>
                <a:gd name="connsiteY125" fmla="*/ 6047485 h 6349040"/>
                <a:gd name="connsiteX126" fmla="*/ 8829138 w 9273399"/>
                <a:gd name="connsiteY126" fmla="*/ 6271399 h 6349040"/>
                <a:gd name="connsiteX127" fmla="*/ 9195758 w 9273399"/>
                <a:gd name="connsiteY127" fmla="*/ 5904780 h 6349040"/>
                <a:gd name="connsiteX128" fmla="*/ 8963569 w 9273399"/>
                <a:gd name="connsiteY128" fmla="*/ 5563591 h 6349040"/>
                <a:gd name="connsiteX129" fmla="*/ 8961922 w 9273399"/>
                <a:gd name="connsiteY129" fmla="*/ 5563102 h 6349040"/>
                <a:gd name="connsiteX130" fmla="*/ 8971843 w 9273399"/>
                <a:gd name="connsiteY130" fmla="*/ 5560022 h 6349040"/>
                <a:gd name="connsiteX131" fmla="*/ 9195758 w 9273399"/>
                <a:gd name="connsiteY131" fmla="*/ 5222214 h 6349040"/>
                <a:gd name="connsiteX132" fmla="*/ 8971843 w 9273399"/>
                <a:gd name="connsiteY132" fmla="*/ 4884406 h 6349040"/>
                <a:gd name="connsiteX133" fmla="*/ 8961924 w 9273399"/>
                <a:gd name="connsiteY133" fmla="*/ 4881327 h 6349040"/>
                <a:gd name="connsiteX134" fmla="*/ 8963569 w 9273399"/>
                <a:gd name="connsiteY134" fmla="*/ 4880838 h 6349040"/>
                <a:gd name="connsiteX135" fmla="*/ 9195758 w 9273399"/>
                <a:gd name="connsiteY135" fmla="*/ 4539649 h 6349040"/>
                <a:gd name="connsiteX136" fmla="*/ 8971843 w 9273399"/>
                <a:gd name="connsiteY136" fmla="*/ 4201841 h 6349040"/>
                <a:gd name="connsiteX137" fmla="*/ 8961924 w 9273399"/>
                <a:gd name="connsiteY137" fmla="*/ 4198762 h 6349040"/>
                <a:gd name="connsiteX138" fmla="*/ 8963569 w 9273399"/>
                <a:gd name="connsiteY138" fmla="*/ 4198273 h 6349040"/>
                <a:gd name="connsiteX139" fmla="*/ 9195758 w 9273399"/>
                <a:gd name="connsiteY139" fmla="*/ 3857084 h 6349040"/>
                <a:gd name="connsiteX140" fmla="*/ 8971843 w 9273399"/>
                <a:gd name="connsiteY140" fmla="*/ 3519276 h 6349040"/>
                <a:gd name="connsiteX141" fmla="*/ 8961924 w 9273399"/>
                <a:gd name="connsiteY141" fmla="*/ 3516197 h 6349040"/>
                <a:gd name="connsiteX142" fmla="*/ 8963569 w 9273399"/>
                <a:gd name="connsiteY142" fmla="*/ 3515708 h 6349040"/>
                <a:gd name="connsiteX143" fmla="*/ 9195758 w 9273399"/>
                <a:gd name="connsiteY143" fmla="*/ 3174519 h 6349040"/>
                <a:gd name="connsiteX144" fmla="*/ 8971843 w 9273399"/>
                <a:gd name="connsiteY144" fmla="*/ 2836711 h 6349040"/>
                <a:gd name="connsiteX145" fmla="*/ 8961924 w 9273399"/>
                <a:gd name="connsiteY145" fmla="*/ 2833632 h 6349040"/>
                <a:gd name="connsiteX146" fmla="*/ 8963569 w 9273399"/>
                <a:gd name="connsiteY146" fmla="*/ 2833144 h 6349040"/>
                <a:gd name="connsiteX147" fmla="*/ 9195758 w 9273399"/>
                <a:gd name="connsiteY147" fmla="*/ 2491955 h 6349040"/>
                <a:gd name="connsiteX148" fmla="*/ 8971843 w 9273399"/>
                <a:gd name="connsiteY148" fmla="*/ 2154147 h 6349040"/>
                <a:gd name="connsiteX149" fmla="*/ 8961925 w 9273399"/>
                <a:gd name="connsiteY149" fmla="*/ 2151067 h 6349040"/>
                <a:gd name="connsiteX150" fmla="*/ 8963569 w 9273399"/>
                <a:gd name="connsiteY150" fmla="*/ 2150580 h 6349040"/>
                <a:gd name="connsiteX151" fmla="*/ 9195758 w 9273399"/>
                <a:gd name="connsiteY151" fmla="*/ 1809392 h 6349040"/>
                <a:gd name="connsiteX152" fmla="*/ 8971843 w 9273399"/>
                <a:gd name="connsiteY152" fmla="*/ 1471583 h 6349040"/>
                <a:gd name="connsiteX153" fmla="*/ 8961924 w 9273399"/>
                <a:gd name="connsiteY153" fmla="*/ 1468504 h 6349040"/>
                <a:gd name="connsiteX154" fmla="*/ 8963569 w 9273399"/>
                <a:gd name="connsiteY154" fmla="*/ 1468016 h 6349040"/>
                <a:gd name="connsiteX155" fmla="*/ 9195758 w 9273399"/>
                <a:gd name="connsiteY155" fmla="*/ 1126826 h 6349040"/>
                <a:gd name="connsiteX156" fmla="*/ 8971843 w 9273399"/>
                <a:gd name="connsiteY156" fmla="*/ 789018 h 6349040"/>
                <a:gd name="connsiteX157" fmla="*/ 8961924 w 9273399"/>
                <a:gd name="connsiteY157" fmla="*/ 785939 h 6349040"/>
                <a:gd name="connsiteX158" fmla="*/ 8963569 w 9273399"/>
                <a:gd name="connsiteY158" fmla="*/ 785450 h 6349040"/>
                <a:gd name="connsiteX159" fmla="*/ 9195758 w 9273399"/>
                <a:gd name="connsiteY159" fmla="*/ 444261 h 6349040"/>
                <a:gd name="connsiteX160" fmla="*/ 8829138 w 9273399"/>
                <a:gd name="connsiteY160" fmla="*/ 77642 h 6349040"/>
                <a:gd name="connsiteX161" fmla="*/ 8491329 w 9273399"/>
                <a:gd name="connsiteY161" fmla="*/ 301557 h 6349040"/>
                <a:gd name="connsiteX162" fmla="*/ 8478624 w 9273399"/>
                <a:gd name="connsiteY162" fmla="*/ 342486 h 6349040"/>
                <a:gd name="connsiteX163" fmla="*/ 8443945 w 9273399"/>
                <a:gd name="connsiteY163" fmla="*/ 254156 h 6349040"/>
                <a:gd name="connsiteX164" fmla="*/ 8130401 w 9273399"/>
                <a:gd name="connsiteY164" fmla="*/ 77642 h 6349040"/>
                <a:gd name="connsiteX165" fmla="*/ 1841747 w 9273399"/>
                <a:gd name="connsiteY165" fmla="*/ 0 h 6349040"/>
                <a:gd name="connsiteX166" fmla="*/ 2177674 w 9273399"/>
                <a:gd name="connsiteY166" fmla="*/ 153525 h 6349040"/>
                <a:gd name="connsiteX167" fmla="*/ 2191448 w 9273399"/>
                <a:gd name="connsiteY167" fmla="*/ 172418 h 6349040"/>
                <a:gd name="connsiteX168" fmla="*/ 2226347 w 9273399"/>
                <a:gd name="connsiteY168" fmla="*/ 130121 h 6349040"/>
                <a:gd name="connsiteX169" fmla="*/ 2540487 w 9273399"/>
                <a:gd name="connsiteY169" fmla="*/ 0 h 6349040"/>
                <a:gd name="connsiteX170" fmla="*/ 2876414 w 9273399"/>
                <a:gd name="connsiteY170" fmla="*/ 153525 h 6349040"/>
                <a:gd name="connsiteX171" fmla="*/ 2890189 w 9273399"/>
                <a:gd name="connsiteY171" fmla="*/ 172418 h 6349040"/>
                <a:gd name="connsiteX172" fmla="*/ 2925087 w 9273399"/>
                <a:gd name="connsiteY172" fmla="*/ 130121 h 6349040"/>
                <a:gd name="connsiteX173" fmla="*/ 3239227 w 9273399"/>
                <a:gd name="connsiteY173" fmla="*/ 0 h 6349040"/>
                <a:gd name="connsiteX174" fmla="*/ 3575154 w 9273399"/>
                <a:gd name="connsiteY174" fmla="*/ 153525 h 6349040"/>
                <a:gd name="connsiteX175" fmla="*/ 3588929 w 9273399"/>
                <a:gd name="connsiteY175" fmla="*/ 172418 h 6349040"/>
                <a:gd name="connsiteX176" fmla="*/ 3623826 w 9273399"/>
                <a:gd name="connsiteY176" fmla="*/ 130121 h 6349040"/>
                <a:gd name="connsiteX177" fmla="*/ 3937961 w 9273399"/>
                <a:gd name="connsiteY177" fmla="*/ 0 h 6349040"/>
                <a:gd name="connsiteX178" fmla="*/ 4273888 w 9273399"/>
                <a:gd name="connsiteY178" fmla="*/ 153525 h 6349040"/>
                <a:gd name="connsiteX179" fmla="*/ 4287663 w 9273399"/>
                <a:gd name="connsiteY179" fmla="*/ 172418 h 6349040"/>
                <a:gd name="connsiteX180" fmla="*/ 4322561 w 9273399"/>
                <a:gd name="connsiteY180" fmla="*/ 130121 h 6349040"/>
                <a:gd name="connsiteX181" fmla="*/ 4636701 w 9273399"/>
                <a:gd name="connsiteY181" fmla="*/ 0 h 6349040"/>
                <a:gd name="connsiteX182" fmla="*/ 4972628 w 9273399"/>
                <a:gd name="connsiteY182" fmla="*/ 153525 h 6349040"/>
                <a:gd name="connsiteX183" fmla="*/ 4986403 w 9273399"/>
                <a:gd name="connsiteY183" fmla="*/ 172418 h 6349040"/>
                <a:gd name="connsiteX184" fmla="*/ 5021301 w 9273399"/>
                <a:gd name="connsiteY184" fmla="*/ 130121 h 6349040"/>
                <a:gd name="connsiteX185" fmla="*/ 5335441 w 9273399"/>
                <a:gd name="connsiteY185" fmla="*/ 0 h 6349040"/>
                <a:gd name="connsiteX186" fmla="*/ 5671368 w 9273399"/>
                <a:gd name="connsiteY186" fmla="*/ 153525 h 6349040"/>
                <a:gd name="connsiteX187" fmla="*/ 5685143 w 9273399"/>
                <a:gd name="connsiteY187" fmla="*/ 172418 h 6349040"/>
                <a:gd name="connsiteX188" fmla="*/ 5720041 w 9273399"/>
                <a:gd name="connsiteY188" fmla="*/ 130121 h 6349040"/>
                <a:gd name="connsiteX189" fmla="*/ 6034181 w 9273399"/>
                <a:gd name="connsiteY189" fmla="*/ 0 h 6349040"/>
                <a:gd name="connsiteX190" fmla="*/ 6370108 w 9273399"/>
                <a:gd name="connsiteY190" fmla="*/ 153525 h 6349040"/>
                <a:gd name="connsiteX191" fmla="*/ 6383883 w 9273399"/>
                <a:gd name="connsiteY191" fmla="*/ 172418 h 6349040"/>
                <a:gd name="connsiteX192" fmla="*/ 6418781 w 9273399"/>
                <a:gd name="connsiteY192" fmla="*/ 130121 h 6349040"/>
                <a:gd name="connsiteX193" fmla="*/ 6732921 w 9273399"/>
                <a:gd name="connsiteY193" fmla="*/ 0 h 6349040"/>
                <a:gd name="connsiteX194" fmla="*/ 7068848 w 9273399"/>
                <a:gd name="connsiteY194" fmla="*/ 153525 h 6349040"/>
                <a:gd name="connsiteX195" fmla="*/ 7082623 w 9273399"/>
                <a:gd name="connsiteY195" fmla="*/ 172417 h 6349040"/>
                <a:gd name="connsiteX196" fmla="*/ 7117521 w 9273399"/>
                <a:gd name="connsiteY196" fmla="*/ 130121 h 6349040"/>
                <a:gd name="connsiteX197" fmla="*/ 7431661 w 9273399"/>
                <a:gd name="connsiteY197" fmla="*/ 0 h 6349040"/>
                <a:gd name="connsiteX198" fmla="*/ 7767588 w 9273399"/>
                <a:gd name="connsiteY198" fmla="*/ 153525 h 6349040"/>
                <a:gd name="connsiteX199" fmla="*/ 7781363 w 9273399"/>
                <a:gd name="connsiteY199" fmla="*/ 172417 h 6349040"/>
                <a:gd name="connsiteX200" fmla="*/ 7816261 w 9273399"/>
                <a:gd name="connsiteY200" fmla="*/ 130120 h 6349040"/>
                <a:gd name="connsiteX201" fmla="*/ 8130401 w 9273399"/>
                <a:gd name="connsiteY201" fmla="*/ 0 h 6349040"/>
                <a:gd name="connsiteX202" fmla="*/ 8466328 w 9273399"/>
                <a:gd name="connsiteY202" fmla="*/ 153525 h 6349040"/>
                <a:gd name="connsiteX203" fmla="*/ 8480101 w 9273399"/>
                <a:gd name="connsiteY203" fmla="*/ 172415 h 6349040"/>
                <a:gd name="connsiteX204" fmla="*/ 8514998 w 9273399"/>
                <a:gd name="connsiteY204" fmla="*/ 130120 h 6349040"/>
                <a:gd name="connsiteX205" fmla="*/ 8829138 w 9273399"/>
                <a:gd name="connsiteY205" fmla="*/ 0 h 6349040"/>
                <a:gd name="connsiteX206" fmla="*/ 9273399 w 9273399"/>
                <a:gd name="connsiteY206" fmla="*/ 444260 h 6349040"/>
                <a:gd name="connsiteX207" fmla="*/ 9197527 w 9273399"/>
                <a:gd name="connsiteY207" fmla="*/ 692651 h 6349040"/>
                <a:gd name="connsiteX208" fmla="*/ 9111947 w 9273399"/>
                <a:gd name="connsiteY208" fmla="*/ 786835 h 6349040"/>
                <a:gd name="connsiteX209" fmla="*/ 9143278 w 9273399"/>
                <a:gd name="connsiteY209" fmla="*/ 812685 h 6349040"/>
                <a:gd name="connsiteX210" fmla="*/ 9273399 w 9273399"/>
                <a:gd name="connsiteY210" fmla="*/ 1126826 h 6349040"/>
                <a:gd name="connsiteX211" fmla="*/ 9197527 w 9273399"/>
                <a:gd name="connsiteY211" fmla="*/ 1375216 h 6349040"/>
                <a:gd name="connsiteX212" fmla="*/ 9111947 w 9273399"/>
                <a:gd name="connsiteY212" fmla="*/ 1469400 h 6349040"/>
                <a:gd name="connsiteX213" fmla="*/ 9143278 w 9273399"/>
                <a:gd name="connsiteY213" fmla="*/ 1495250 h 6349040"/>
                <a:gd name="connsiteX214" fmla="*/ 9273399 w 9273399"/>
                <a:gd name="connsiteY214" fmla="*/ 1809390 h 6349040"/>
                <a:gd name="connsiteX215" fmla="*/ 9197527 w 9273399"/>
                <a:gd name="connsiteY215" fmla="*/ 2057780 h 6349040"/>
                <a:gd name="connsiteX216" fmla="*/ 9111948 w 9273399"/>
                <a:gd name="connsiteY216" fmla="*/ 2151963 h 6349040"/>
                <a:gd name="connsiteX217" fmla="*/ 9143278 w 9273399"/>
                <a:gd name="connsiteY217" fmla="*/ 2177814 h 6349040"/>
                <a:gd name="connsiteX218" fmla="*/ 9273399 w 9273399"/>
                <a:gd name="connsiteY218" fmla="*/ 2491954 h 6349040"/>
                <a:gd name="connsiteX219" fmla="*/ 9197527 w 9273399"/>
                <a:gd name="connsiteY219" fmla="*/ 2740345 h 6349040"/>
                <a:gd name="connsiteX220" fmla="*/ 9111947 w 9273399"/>
                <a:gd name="connsiteY220" fmla="*/ 2834528 h 6349040"/>
                <a:gd name="connsiteX221" fmla="*/ 9143278 w 9273399"/>
                <a:gd name="connsiteY221" fmla="*/ 2860379 h 6349040"/>
                <a:gd name="connsiteX222" fmla="*/ 9273399 w 9273399"/>
                <a:gd name="connsiteY222" fmla="*/ 3174518 h 6349040"/>
                <a:gd name="connsiteX223" fmla="*/ 9197527 w 9273399"/>
                <a:gd name="connsiteY223" fmla="*/ 3422909 h 6349040"/>
                <a:gd name="connsiteX224" fmla="*/ 9111947 w 9273399"/>
                <a:gd name="connsiteY224" fmla="*/ 3517092 h 6349040"/>
                <a:gd name="connsiteX225" fmla="*/ 9143278 w 9273399"/>
                <a:gd name="connsiteY225" fmla="*/ 3542943 h 6349040"/>
                <a:gd name="connsiteX226" fmla="*/ 9273399 w 9273399"/>
                <a:gd name="connsiteY226" fmla="*/ 3857083 h 6349040"/>
                <a:gd name="connsiteX227" fmla="*/ 9197527 w 9273399"/>
                <a:gd name="connsiteY227" fmla="*/ 4105474 h 6349040"/>
                <a:gd name="connsiteX228" fmla="*/ 9111947 w 9273399"/>
                <a:gd name="connsiteY228" fmla="*/ 4199658 h 6349040"/>
                <a:gd name="connsiteX229" fmla="*/ 9143278 w 9273399"/>
                <a:gd name="connsiteY229" fmla="*/ 4225508 h 6349040"/>
                <a:gd name="connsiteX230" fmla="*/ 9273399 w 9273399"/>
                <a:gd name="connsiteY230" fmla="*/ 4539648 h 6349040"/>
                <a:gd name="connsiteX231" fmla="*/ 9197527 w 9273399"/>
                <a:gd name="connsiteY231" fmla="*/ 4788039 h 6349040"/>
                <a:gd name="connsiteX232" fmla="*/ 9111947 w 9273399"/>
                <a:gd name="connsiteY232" fmla="*/ 4882223 h 6349040"/>
                <a:gd name="connsiteX233" fmla="*/ 9143278 w 9273399"/>
                <a:gd name="connsiteY233" fmla="*/ 4908073 h 6349040"/>
                <a:gd name="connsiteX234" fmla="*/ 9273399 w 9273399"/>
                <a:gd name="connsiteY234" fmla="*/ 5222213 h 6349040"/>
                <a:gd name="connsiteX235" fmla="*/ 9143278 w 9273399"/>
                <a:gd name="connsiteY235" fmla="*/ 5536353 h 6349040"/>
                <a:gd name="connsiteX236" fmla="*/ 9111947 w 9273399"/>
                <a:gd name="connsiteY236" fmla="*/ 5562204 h 6349040"/>
                <a:gd name="connsiteX237" fmla="*/ 9197527 w 9273399"/>
                <a:gd name="connsiteY237" fmla="*/ 5656388 h 6349040"/>
                <a:gd name="connsiteX238" fmla="*/ 9273399 w 9273399"/>
                <a:gd name="connsiteY238" fmla="*/ 5904779 h 6349040"/>
                <a:gd name="connsiteX239" fmla="*/ 8829138 w 9273399"/>
                <a:gd name="connsiteY239" fmla="*/ 6349040 h 6349040"/>
                <a:gd name="connsiteX240" fmla="*/ 8514998 w 9273399"/>
                <a:gd name="connsiteY240" fmla="*/ 6218919 h 6349040"/>
                <a:gd name="connsiteX241" fmla="*/ 8480101 w 9273399"/>
                <a:gd name="connsiteY241" fmla="*/ 6176625 h 6349040"/>
                <a:gd name="connsiteX242" fmla="*/ 8466328 w 9273399"/>
                <a:gd name="connsiteY242" fmla="*/ 6195515 h 6349040"/>
                <a:gd name="connsiteX243" fmla="*/ 8130401 w 9273399"/>
                <a:gd name="connsiteY243" fmla="*/ 6349040 h 6349040"/>
                <a:gd name="connsiteX244" fmla="*/ 7816261 w 9273399"/>
                <a:gd name="connsiteY244" fmla="*/ 6218919 h 6349040"/>
                <a:gd name="connsiteX245" fmla="*/ 7781363 w 9273399"/>
                <a:gd name="connsiteY245" fmla="*/ 6176622 h 6349040"/>
                <a:gd name="connsiteX246" fmla="*/ 7767588 w 9273399"/>
                <a:gd name="connsiteY246" fmla="*/ 6195515 h 6349040"/>
                <a:gd name="connsiteX247" fmla="*/ 7431661 w 9273399"/>
                <a:gd name="connsiteY247" fmla="*/ 6349040 h 6349040"/>
                <a:gd name="connsiteX248" fmla="*/ 7117521 w 9273399"/>
                <a:gd name="connsiteY248" fmla="*/ 6218919 h 6349040"/>
                <a:gd name="connsiteX249" fmla="*/ 7082623 w 9273399"/>
                <a:gd name="connsiteY249" fmla="*/ 6176623 h 6349040"/>
                <a:gd name="connsiteX250" fmla="*/ 7068848 w 9273399"/>
                <a:gd name="connsiteY250" fmla="*/ 6195515 h 6349040"/>
                <a:gd name="connsiteX251" fmla="*/ 6732921 w 9273399"/>
                <a:gd name="connsiteY251" fmla="*/ 6349040 h 6349040"/>
                <a:gd name="connsiteX252" fmla="*/ 6418781 w 9273399"/>
                <a:gd name="connsiteY252" fmla="*/ 6218919 h 6349040"/>
                <a:gd name="connsiteX253" fmla="*/ 6383883 w 9273399"/>
                <a:gd name="connsiteY253" fmla="*/ 6176622 h 6349040"/>
                <a:gd name="connsiteX254" fmla="*/ 6370108 w 9273399"/>
                <a:gd name="connsiteY254" fmla="*/ 6195515 h 6349040"/>
                <a:gd name="connsiteX255" fmla="*/ 6034181 w 9273399"/>
                <a:gd name="connsiteY255" fmla="*/ 6349040 h 6349040"/>
                <a:gd name="connsiteX256" fmla="*/ 5720041 w 9273399"/>
                <a:gd name="connsiteY256" fmla="*/ 6218919 h 6349040"/>
                <a:gd name="connsiteX257" fmla="*/ 5685143 w 9273399"/>
                <a:gd name="connsiteY257" fmla="*/ 6176623 h 6349040"/>
                <a:gd name="connsiteX258" fmla="*/ 5671368 w 9273399"/>
                <a:gd name="connsiteY258" fmla="*/ 6195515 h 6349040"/>
                <a:gd name="connsiteX259" fmla="*/ 5335441 w 9273399"/>
                <a:gd name="connsiteY259" fmla="*/ 6349040 h 6349040"/>
                <a:gd name="connsiteX260" fmla="*/ 5021301 w 9273399"/>
                <a:gd name="connsiteY260" fmla="*/ 6218919 h 6349040"/>
                <a:gd name="connsiteX261" fmla="*/ 4986403 w 9273399"/>
                <a:gd name="connsiteY261" fmla="*/ 6176623 h 6349040"/>
                <a:gd name="connsiteX262" fmla="*/ 4972628 w 9273399"/>
                <a:gd name="connsiteY262" fmla="*/ 6195515 h 6349040"/>
                <a:gd name="connsiteX263" fmla="*/ 4636701 w 9273399"/>
                <a:gd name="connsiteY263" fmla="*/ 6349040 h 6349040"/>
                <a:gd name="connsiteX264" fmla="*/ 4322561 w 9273399"/>
                <a:gd name="connsiteY264" fmla="*/ 6218919 h 6349040"/>
                <a:gd name="connsiteX265" fmla="*/ 4287663 w 9273399"/>
                <a:gd name="connsiteY265" fmla="*/ 6176623 h 6349040"/>
                <a:gd name="connsiteX266" fmla="*/ 4273888 w 9273399"/>
                <a:gd name="connsiteY266" fmla="*/ 6195515 h 6349040"/>
                <a:gd name="connsiteX267" fmla="*/ 3937961 w 9273399"/>
                <a:gd name="connsiteY267" fmla="*/ 6349040 h 6349040"/>
                <a:gd name="connsiteX268" fmla="*/ 3623823 w 9273399"/>
                <a:gd name="connsiteY268" fmla="*/ 6218919 h 6349040"/>
                <a:gd name="connsiteX269" fmla="*/ 3588926 w 9273399"/>
                <a:gd name="connsiteY269" fmla="*/ 6176623 h 6349040"/>
                <a:gd name="connsiteX270" fmla="*/ 3575151 w 9273399"/>
                <a:gd name="connsiteY270" fmla="*/ 6195515 h 6349040"/>
                <a:gd name="connsiteX271" fmla="*/ 3239224 w 9273399"/>
                <a:gd name="connsiteY271" fmla="*/ 6349040 h 6349040"/>
                <a:gd name="connsiteX272" fmla="*/ 2925084 w 9273399"/>
                <a:gd name="connsiteY272" fmla="*/ 6218919 h 6349040"/>
                <a:gd name="connsiteX273" fmla="*/ 2890186 w 9273399"/>
                <a:gd name="connsiteY273" fmla="*/ 6176623 h 6349040"/>
                <a:gd name="connsiteX274" fmla="*/ 2876411 w 9273399"/>
                <a:gd name="connsiteY274" fmla="*/ 6195515 h 6349040"/>
                <a:gd name="connsiteX275" fmla="*/ 2540484 w 9273399"/>
                <a:gd name="connsiteY275" fmla="*/ 6349040 h 6349040"/>
                <a:gd name="connsiteX276" fmla="*/ 2226343 w 9273399"/>
                <a:gd name="connsiteY276" fmla="*/ 6218919 h 6349040"/>
                <a:gd name="connsiteX277" fmla="*/ 2191447 w 9273399"/>
                <a:gd name="connsiteY277" fmla="*/ 6176623 h 6349040"/>
                <a:gd name="connsiteX278" fmla="*/ 2177672 w 9273399"/>
                <a:gd name="connsiteY278" fmla="*/ 6195515 h 6349040"/>
                <a:gd name="connsiteX279" fmla="*/ 1841744 w 9273399"/>
                <a:gd name="connsiteY279" fmla="*/ 6349040 h 6349040"/>
                <a:gd name="connsiteX280" fmla="*/ 1527604 w 9273399"/>
                <a:gd name="connsiteY280" fmla="*/ 6218919 h 6349040"/>
                <a:gd name="connsiteX281" fmla="*/ 1492707 w 9273399"/>
                <a:gd name="connsiteY281" fmla="*/ 6176623 h 6349040"/>
                <a:gd name="connsiteX282" fmla="*/ 1478931 w 9273399"/>
                <a:gd name="connsiteY282" fmla="*/ 6195515 h 6349040"/>
                <a:gd name="connsiteX283" fmla="*/ 1143005 w 9273399"/>
                <a:gd name="connsiteY283" fmla="*/ 6349040 h 6349040"/>
                <a:gd name="connsiteX284" fmla="*/ 828864 w 9273399"/>
                <a:gd name="connsiteY284" fmla="*/ 6218919 h 6349040"/>
                <a:gd name="connsiteX285" fmla="*/ 793966 w 9273399"/>
                <a:gd name="connsiteY285" fmla="*/ 6176623 h 6349040"/>
                <a:gd name="connsiteX286" fmla="*/ 780191 w 9273399"/>
                <a:gd name="connsiteY286" fmla="*/ 6195515 h 6349040"/>
                <a:gd name="connsiteX287" fmla="*/ 444264 w 9273399"/>
                <a:gd name="connsiteY287" fmla="*/ 6349040 h 6349040"/>
                <a:gd name="connsiteX288" fmla="*/ 3 w 9273399"/>
                <a:gd name="connsiteY288" fmla="*/ 5904779 h 6349040"/>
                <a:gd name="connsiteX289" fmla="*/ 153528 w 9273399"/>
                <a:gd name="connsiteY289" fmla="*/ 5568852 h 6349040"/>
                <a:gd name="connsiteX290" fmla="*/ 162013 w 9273399"/>
                <a:gd name="connsiteY290" fmla="*/ 5562666 h 6349040"/>
                <a:gd name="connsiteX291" fmla="*/ 130121 w 9273399"/>
                <a:gd name="connsiteY291" fmla="*/ 5536353 h 6349040"/>
                <a:gd name="connsiteX292" fmla="*/ 0 w 9273399"/>
                <a:gd name="connsiteY292" fmla="*/ 5222213 h 6349040"/>
                <a:gd name="connsiteX293" fmla="*/ 130121 w 9273399"/>
                <a:gd name="connsiteY293" fmla="*/ 4908073 h 6349040"/>
                <a:gd name="connsiteX294" fmla="*/ 162011 w 9273399"/>
                <a:gd name="connsiteY294" fmla="*/ 4881762 h 6349040"/>
                <a:gd name="connsiteX295" fmla="*/ 153526 w 9273399"/>
                <a:gd name="connsiteY295" fmla="*/ 4875575 h 6349040"/>
                <a:gd name="connsiteX296" fmla="*/ 1 w 9273399"/>
                <a:gd name="connsiteY296" fmla="*/ 4539648 h 6349040"/>
                <a:gd name="connsiteX297" fmla="*/ 130121 w 9273399"/>
                <a:gd name="connsiteY297" fmla="*/ 4225508 h 6349040"/>
                <a:gd name="connsiteX298" fmla="*/ 162011 w 9273399"/>
                <a:gd name="connsiteY298" fmla="*/ 4199197 h 6349040"/>
                <a:gd name="connsiteX299" fmla="*/ 153526 w 9273399"/>
                <a:gd name="connsiteY299" fmla="*/ 4193010 h 6349040"/>
                <a:gd name="connsiteX300" fmla="*/ 1 w 9273399"/>
                <a:gd name="connsiteY300" fmla="*/ 3857083 h 6349040"/>
                <a:gd name="connsiteX301" fmla="*/ 130122 w 9273399"/>
                <a:gd name="connsiteY301" fmla="*/ 3542943 h 6349040"/>
                <a:gd name="connsiteX302" fmla="*/ 162011 w 9273399"/>
                <a:gd name="connsiteY302" fmla="*/ 3516632 h 6349040"/>
                <a:gd name="connsiteX303" fmla="*/ 153526 w 9273399"/>
                <a:gd name="connsiteY303" fmla="*/ 3510445 h 6349040"/>
                <a:gd name="connsiteX304" fmla="*/ 1 w 9273399"/>
                <a:gd name="connsiteY304" fmla="*/ 3174518 h 6349040"/>
                <a:gd name="connsiteX305" fmla="*/ 130122 w 9273399"/>
                <a:gd name="connsiteY305" fmla="*/ 2860379 h 6349040"/>
                <a:gd name="connsiteX306" fmla="*/ 162011 w 9273399"/>
                <a:gd name="connsiteY306" fmla="*/ 2834067 h 6349040"/>
                <a:gd name="connsiteX307" fmla="*/ 153526 w 9273399"/>
                <a:gd name="connsiteY307" fmla="*/ 2827881 h 6349040"/>
                <a:gd name="connsiteX308" fmla="*/ 1 w 9273399"/>
                <a:gd name="connsiteY308" fmla="*/ 2491954 h 6349040"/>
                <a:gd name="connsiteX309" fmla="*/ 130122 w 9273399"/>
                <a:gd name="connsiteY309" fmla="*/ 2177814 h 6349040"/>
                <a:gd name="connsiteX310" fmla="*/ 162011 w 9273399"/>
                <a:gd name="connsiteY310" fmla="*/ 2151505 h 6349040"/>
                <a:gd name="connsiteX311" fmla="*/ 153528 w 9273399"/>
                <a:gd name="connsiteY311" fmla="*/ 2145320 h 6349040"/>
                <a:gd name="connsiteX312" fmla="*/ 3 w 9273399"/>
                <a:gd name="connsiteY312" fmla="*/ 1809391 h 6349040"/>
                <a:gd name="connsiteX313" fmla="*/ 130124 w 9273399"/>
                <a:gd name="connsiteY313" fmla="*/ 1495250 h 6349040"/>
                <a:gd name="connsiteX314" fmla="*/ 162014 w 9273399"/>
                <a:gd name="connsiteY314" fmla="*/ 1468939 h 6349040"/>
                <a:gd name="connsiteX315" fmla="*/ 153529 w 9273399"/>
                <a:gd name="connsiteY315" fmla="*/ 1462753 h 6349040"/>
                <a:gd name="connsiteX316" fmla="*/ 4 w 9273399"/>
                <a:gd name="connsiteY316" fmla="*/ 1126826 h 6349040"/>
                <a:gd name="connsiteX317" fmla="*/ 130124 w 9273399"/>
                <a:gd name="connsiteY317" fmla="*/ 812685 h 6349040"/>
                <a:gd name="connsiteX318" fmla="*/ 162014 w 9273399"/>
                <a:gd name="connsiteY318" fmla="*/ 786374 h 6349040"/>
                <a:gd name="connsiteX319" fmla="*/ 153530 w 9273399"/>
                <a:gd name="connsiteY319" fmla="*/ 780188 h 6349040"/>
                <a:gd name="connsiteX320" fmla="*/ 5 w 9273399"/>
                <a:gd name="connsiteY320" fmla="*/ 444261 h 6349040"/>
                <a:gd name="connsiteX321" fmla="*/ 444266 w 9273399"/>
                <a:gd name="connsiteY321" fmla="*/ 1 h 6349040"/>
                <a:gd name="connsiteX322" fmla="*/ 780194 w 9273399"/>
                <a:gd name="connsiteY322" fmla="*/ 153526 h 6349040"/>
                <a:gd name="connsiteX323" fmla="*/ 793970 w 9273399"/>
                <a:gd name="connsiteY323" fmla="*/ 172418 h 6349040"/>
                <a:gd name="connsiteX324" fmla="*/ 828867 w 9273399"/>
                <a:gd name="connsiteY324" fmla="*/ 130121 h 6349040"/>
                <a:gd name="connsiteX325" fmla="*/ 1143008 w 9273399"/>
                <a:gd name="connsiteY325" fmla="*/ 1 h 6349040"/>
                <a:gd name="connsiteX326" fmla="*/ 1478934 w 9273399"/>
                <a:gd name="connsiteY326" fmla="*/ 153526 h 6349040"/>
                <a:gd name="connsiteX327" fmla="*/ 1492709 w 9273399"/>
                <a:gd name="connsiteY327" fmla="*/ 172418 h 6349040"/>
                <a:gd name="connsiteX328" fmla="*/ 1527607 w 9273399"/>
                <a:gd name="connsiteY328" fmla="*/ 130121 h 6349040"/>
                <a:gd name="connsiteX329" fmla="*/ 1841747 w 9273399"/>
                <a:gd name="connsiteY329" fmla="*/ 0 h 634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</a:cxnLst>
              <a:rect l="l" t="t" r="r" b="b"/>
              <a:pathLst>
                <a:path w="9273399" h="6349040">
                  <a:moveTo>
                    <a:pt x="8130401" y="77642"/>
                  </a:moveTo>
                  <a:cubicBezTo>
                    <a:pt x="7978542" y="77642"/>
                    <a:pt x="7848248" y="169972"/>
                    <a:pt x="7792592" y="301557"/>
                  </a:cubicBezTo>
                  <a:lnTo>
                    <a:pt x="7779885" y="342491"/>
                  </a:lnTo>
                  <a:lnTo>
                    <a:pt x="7745204" y="254156"/>
                  </a:lnTo>
                  <a:cubicBezTo>
                    <a:pt x="7680904" y="148332"/>
                    <a:pt x="7564538" y="77643"/>
                    <a:pt x="7431661" y="77643"/>
                  </a:cubicBezTo>
                  <a:cubicBezTo>
                    <a:pt x="7279802" y="77643"/>
                    <a:pt x="7149508" y="169972"/>
                    <a:pt x="7093852" y="301557"/>
                  </a:cubicBezTo>
                  <a:lnTo>
                    <a:pt x="7081145" y="342491"/>
                  </a:lnTo>
                  <a:lnTo>
                    <a:pt x="7046464" y="254156"/>
                  </a:lnTo>
                  <a:cubicBezTo>
                    <a:pt x="6982164" y="148332"/>
                    <a:pt x="6865798" y="77643"/>
                    <a:pt x="6732921" y="77643"/>
                  </a:cubicBezTo>
                  <a:cubicBezTo>
                    <a:pt x="6581062" y="77643"/>
                    <a:pt x="6450768" y="169972"/>
                    <a:pt x="6395112" y="301557"/>
                  </a:cubicBezTo>
                  <a:lnTo>
                    <a:pt x="6382405" y="342491"/>
                  </a:lnTo>
                  <a:lnTo>
                    <a:pt x="6347724" y="254156"/>
                  </a:lnTo>
                  <a:cubicBezTo>
                    <a:pt x="6283424" y="148332"/>
                    <a:pt x="6167058" y="77643"/>
                    <a:pt x="6034181" y="77643"/>
                  </a:cubicBezTo>
                  <a:cubicBezTo>
                    <a:pt x="5882322" y="77643"/>
                    <a:pt x="5752028" y="169972"/>
                    <a:pt x="5696372" y="301557"/>
                  </a:cubicBezTo>
                  <a:lnTo>
                    <a:pt x="5683665" y="342491"/>
                  </a:lnTo>
                  <a:lnTo>
                    <a:pt x="5648985" y="254156"/>
                  </a:lnTo>
                  <a:cubicBezTo>
                    <a:pt x="5584684" y="148332"/>
                    <a:pt x="5468318" y="77643"/>
                    <a:pt x="5335441" y="77643"/>
                  </a:cubicBezTo>
                  <a:cubicBezTo>
                    <a:pt x="5183582" y="77643"/>
                    <a:pt x="5053288" y="169972"/>
                    <a:pt x="4997632" y="301557"/>
                  </a:cubicBezTo>
                  <a:lnTo>
                    <a:pt x="4984925" y="342491"/>
                  </a:lnTo>
                  <a:lnTo>
                    <a:pt x="4950244" y="254157"/>
                  </a:lnTo>
                  <a:cubicBezTo>
                    <a:pt x="4885944" y="148333"/>
                    <a:pt x="4769578" y="77643"/>
                    <a:pt x="4636701" y="77643"/>
                  </a:cubicBezTo>
                  <a:cubicBezTo>
                    <a:pt x="4484842" y="77643"/>
                    <a:pt x="4354548" y="169972"/>
                    <a:pt x="4298892" y="301557"/>
                  </a:cubicBezTo>
                  <a:lnTo>
                    <a:pt x="4286186" y="342491"/>
                  </a:lnTo>
                  <a:lnTo>
                    <a:pt x="4251505" y="254157"/>
                  </a:lnTo>
                  <a:cubicBezTo>
                    <a:pt x="4187205" y="148333"/>
                    <a:pt x="4070839" y="77643"/>
                    <a:pt x="3937961" y="77643"/>
                  </a:cubicBezTo>
                  <a:cubicBezTo>
                    <a:pt x="3786108" y="77643"/>
                    <a:pt x="3655813" y="169972"/>
                    <a:pt x="3600158" y="301557"/>
                  </a:cubicBezTo>
                  <a:lnTo>
                    <a:pt x="3587451" y="342491"/>
                  </a:lnTo>
                  <a:lnTo>
                    <a:pt x="3552770" y="254157"/>
                  </a:lnTo>
                  <a:cubicBezTo>
                    <a:pt x="3488470" y="148333"/>
                    <a:pt x="3372103" y="77643"/>
                    <a:pt x="3239227" y="77643"/>
                  </a:cubicBezTo>
                  <a:cubicBezTo>
                    <a:pt x="3087367" y="77643"/>
                    <a:pt x="2957073" y="169972"/>
                    <a:pt x="2901417" y="301557"/>
                  </a:cubicBezTo>
                  <a:lnTo>
                    <a:pt x="2888711" y="342491"/>
                  </a:lnTo>
                  <a:lnTo>
                    <a:pt x="2854030" y="254157"/>
                  </a:lnTo>
                  <a:cubicBezTo>
                    <a:pt x="2789730" y="148333"/>
                    <a:pt x="2673364" y="77643"/>
                    <a:pt x="2540486" y="77643"/>
                  </a:cubicBezTo>
                  <a:cubicBezTo>
                    <a:pt x="2388627" y="77643"/>
                    <a:pt x="2258333" y="169972"/>
                    <a:pt x="2202678" y="301557"/>
                  </a:cubicBezTo>
                  <a:lnTo>
                    <a:pt x="2189971" y="342491"/>
                  </a:lnTo>
                  <a:lnTo>
                    <a:pt x="2155290" y="254157"/>
                  </a:lnTo>
                  <a:cubicBezTo>
                    <a:pt x="2090990" y="148333"/>
                    <a:pt x="1974624" y="77643"/>
                    <a:pt x="1841746" y="77643"/>
                  </a:cubicBezTo>
                  <a:cubicBezTo>
                    <a:pt x="1689887" y="77643"/>
                    <a:pt x="1559593" y="169973"/>
                    <a:pt x="1503937" y="301558"/>
                  </a:cubicBezTo>
                  <a:lnTo>
                    <a:pt x="1491231" y="342491"/>
                  </a:lnTo>
                  <a:lnTo>
                    <a:pt x="1456550" y="254157"/>
                  </a:lnTo>
                  <a:cubicBezTo>
                    <a:pt x="1392250" y="148333"/>
                    <a:pt x="1275884" y="77643"/>
                    <a:pt x="1143007" y="77643"/>
                  </a:cubicBezTo>
                  <a:cubicBezTo>
                    <a:pt x="991148" y="77643"/>
                    <a:pt x="860853" y="169973"/>
                    <a:pt x="805197" y="301558"/>
                  </a:cubicBezTo>
                  <a:lnTo>
                    <a:pt x="792490" y="342491"/>
                  </a:lnTo>
                  <a:lnTo>
                    <a:pt x="757809" y="254157"/>
                  </a:lnTo>
                  <a:cubicBezTo>
                    <a:pt x="693509" y="148333"/>
                    <a:pt x="577143" y="77643"/>
                    <a:pt x="444266" y="77643"/>
                  </a:cubicBezTo>
                  <a:cubicBezTo>
                    <a:pt x="241787" y="77643"/>
                    <a:pt x="77646" y="241784"/>
                    <a:pt x="77646" y="444262"/>
                  </a:cubicBezTo>
                  <a:cubicBezTo>
                    <a:pt x="77646" y="599285"/>
                    <a:pt x="173863" y="731834"/>
                    <a:pt x="309836" y="785451"/>
                  </a:cubicBezTo>
                  <a:lnTo>
                    <a:pt x="311478" y="785939"/>
                  </a:lnTo>
                  <a:lnTo>
                    <a:pt x="301559" y="789018"/>
                  </a:lnTo>
                  <a:cubicBezTo>
                    <a:pt x="169974" y="844675"/>
                    <a:pt x="77645" y="974968"/>
                    <a:pt x="77645" y="1126826"/>
                  </a:cubicBezTo>
                  <a:cubicBezTo>
                    <a:pt x="77645" y="1281849"/>
                    <a:pt x="173861" y="1414399"/>
                    <a:pt x="309834" y="1468016"/>
                  </a:cubicBezTo>
                  <a:lnTo>
                    <a:pt x="311479" y="1468504"/>
                  </a:lnTo>
                  <a:lnTo>
                    <a:pt x="301559" y="1471583"/>
                  </a:lnTo>
                  <a:cubicBezTo>
                    <a:pt x="169974" y="1527239"/>
                    <a:pt x="77644" y="1657533"/>
                    <a:pt x="77644" y="1809392"/>
                  </a:cubicBezTo>
                  <a:cubicBezTo>
                    <a:pt x="77644" y="1964412"/>
                    <a:pt x="173861" y="2096962"/>
                    <a:pt x="309834" y="2150580"/>
                  </a:cubicBezTo>
                  <a:lnTo>
                    <a:pt x="311476" y="2151067"/>
                  </a:lnTo>
                  <a:lnTo>
                    <a:pt x="301557" y="2154147"/>
                  </a:lnTo>
                  <a:cubicBezTo>
                    <a:pt x="169972" y="2209802"/>
                    <a:pt x="77642" y="2340096"/>
                    <a:pt x="77642" y="2491955"/>
                  </a:cubicBezTo>
                  <a:cubicBezTo>
                    <a:pt x="77642" y="2646977"/>
                    <a:pt x="173859" y="2779527"/>
                    <a:pt x="309832" y="2833144"/>
                  </a:cubicBezTo>
                  <a:lnTo>
                    <a:pt x="311476" y="2833632"/>
                  </a:lnTo>
                  <a:lnTo>
                    <a:pt x="301557" y="2836711"/>
                  </a:lnTo>
                  <a:cubicBezTo>
                    <a:pt x="169971" y="2892367"/>
                    <a:pt x="77642" y="3022661"/>
                    <a:pt x="77642" y="3174519"/>
                  </a:cubicBezTo>
                  <a:cubicBezTo>
                    <a:pt x="77642" y="3329541"/>
                    <a:pt x="173859" y="3462091"/>
                    <a:pt x="309832" y="3515708"/>
                  </a:cubicBezTo>
                  <a:lnTo>
                    <a:pt x="311476" y="3516197"/>
                  </a:lnTo>
                  <a:lnTo>
                    <a:pt x="301557" y="3519276"/>
                  </a:lnTo>
                  <a:cubicBezTo>
                    <a:pt x="169971" y="3574932"/>
                    <a:pt x="77642" y="3705226"/>
                    <a:pt x="77642" y="3857084"/>
                  </a:cubicBezTo>
                  <a:cubicBezTo>
                    <a:pt x="77642" y="4012107"/>
                    <a:pt x="173858" y="4144656"/>
                    <a:pt x="309831" y="4198273"/>
                  </a:cubicBezTo>
                  <a:lnTo>
                    <a:pt x="311476" y="4198762"/>
                  </a:lnTo>
                  <a:lnTo>
                    <a:pt x="301556" y="4201841"/>
                  </a:lnTo>
                  <a:cubicBezTo>
                    <a:pt x="169971" y="4257497"/>
                    <a:pt x="77642" y="4387791"/>
                    <a:pt x="77642" y="4539649"/>
                  </a:cubicBezTo>
                  <a:cubicBezTo>
                    <a:pt x="77642" y="4694672"/>
                    <a:pt x="173858" y="4827221"/>
                    <a:pt x="309831" y="4880838"/>
                  </a:cubicBezTo>
                  <a:lnTo>
                    <a:pt x="311476" y="4881327"/>
                  </a:lnTo>
                  <a:lnTo>
                    <a:pt x="301556" y="4884406"/>
                  </a:lnTo>
                  <a:cubicBezTo>
                    <a:pt x="169971" y="4940062"/>
                    <a:pt x="77641" y="5070356"/>
                    <a:pt x="77641" y="5222214"/>
                  </a:cubicBezTo>
                  <a:cubicBezTo>
                    <a:pt x="77641" y="5374073"/>
                    <a:pt x="169971" y="5504367"/>
                    <a:pt x="301556" y="5560022"/>
                  </a:cubicBezTo>
                  <a:lnTo>
                    <a:pt x="311479" y="5563103"/>
                  </a:lnTo>
                  <a:lnTo>
                    <a:pt x="309834" y="5563591"/>
                  </a:lnTo>
                  <a:cubicBezTo>
                    <a:pt x="173860" y="5617208"/>
                    <a:pt x="77644" y="5749758"/>
                    <a:pt x="77644" y="5904780"/>
                  </a:cubicBezTo>
                  <a:cubicBezTo>
                    <a:pt x="77644" y="6107258"/>
                    <a:pt x="241785" y="6271399"/>
                    <a:pt x="444264" y="6271399"/>
                  </a:cubicBezTo>
                  <a:cubicBezTo>
                    <a:pt x="577141" y="6271399"/>
                    <a:pt x="693507" y="6200710"/>
                    <a:pt x="757807" y="6094885"/>
                  </a:cubicBezTo>
                  <a:lnTo>
                    <a:pt x="792488" y="6006551"/>
                  </a:lnTo>
                  <a:lnTo>
                    <a:pt x="805195" y="6047485"/>
                  </a:lnTo>
                  <a:cubicBezTo>
                    <a:pt x="860851" y="6179070"/>
                    <a:pt x="991145" y="6271399"/>
                    <a:pt x="1143004" y="6271399"/>
                  </a:cubicBezTo>
                  <a:cubicBezTo>
                    <a:pt x="1275881" y="6271399"/>
                    <a:pt x="1392247" y="6200710"/>
                    <a:pt x="1456548" y="6094885"/>
                  </a:cubicBezTo>
                  <a:lnTo>
                    <a:pt x="1491228" y="6006551"/>
                  </a:lnTo>
                  <a:lnTo>
                    <a:pt x="1503935" y="6047485"/>
                  </a:lnTo>
                  <a:cubicBezTo>
                    <a:pt x="1559591" y="6179070"/>
                    <a:pt x="1689885" y="6271399"/>
                    <a:pt x="1841745" y="6271399"/>
                  </a:cubicBezTo>
                  <a:cubicBezTo>
                    <a:pt x="1974621" y="6271399"/>
                    <a:pt x="2090987" y="6200710"/>
                    <a:pt x="2155286" y="6094885"/>
                  </a:cubicBezTo>
                  <a:lnTo>
                    <a:pt x="2189968" y="6006551"/>
                  </a:lnTo>
                  <a:lnTo>
                    <a:pt x="2202675" y="6047485"/>
                  </a:lnTo>
                  <a:cubicBezTo>
                    <a:pt x="2258331" y="6179070"/>
                    <a:pt x="2388624" y="6271399"/>
                    <a:pt x="2540484" y="6271399"/>
                  </a:cubicBezTo>
                  <a:cubicBezTo>
                    <a:pt x="2673362" y="6271399"/>
                    <a:pt x="2789727" y="6200710"/>
                    <a:pt x="2854027" y="6094885"/>
                  </a:cubicBezTo>
                  <a:lnTo>
                    <a:pt x="2888709" y="6006551"/>
                  </a:lnTo>
                  <a:lnTo>
                    <a:pt x="2901415" y="6047485"/>
                  </a:lnTo>
                  <a:cubicBezTo>
                    <a:pt x="2957071" y="6179070"/>
                    <a:pt x="3087365" y="6271399"/>
                    <a:pt x="3239224" y="6271399"/>
                  </a:cubicBezTo>
                  <a:cubicBezTo>
                    <a:pt x="3372101" y="6271399"/>
                    <a:pt x="3488467" y="6200710"/>
                    <a:pt x="3552767" y="6094885"/>
                  </a:cubicBezTo>
                  <a:lnTo>
                    <a:pt x="3587448" y="6006551"/>
                  </a:lnTo>
                  <a:lnTo>
                    <a:pt x="3600155" y="6047485"/>
                  </a:lnTo>
                  <a:cubicBezTo>
                    <a:pt x="3655810" y="6179070"/>
                    <a:pt x="3786105" y="6271399"/>
                    <a:pt x="3937961" y="6271399"/>
                  </a:cubicBezTo>
                  <a:cubicBezTo>
                    <a:pt x="4070838" y="6271399"/>
                    <a:pt x="4187204" y="6200710"/>
                    <a:pt x="4251505" y="6094885"/>
                  </a:cubicBezTo>
                  <a:lnTo>
                    <a:pt x="4286186" y="6006551"/>
                  </a:lnTo>
                  <a:lnTo>
                    <a:pt x="4298892" y="6047485"/>
                  </a:lnTo>
                  <a:cubicBezTo>
                    <a:pt x="4354548" y="6179070"/>
                    <a:pt x="4484842" y="6271399"/>
                    <a:pt x="4636701" y="6271399"/>
                  </a:cubicBezTo>
                  <a:cubicBezTo>
                    <a:pt x="4769578" y="6271399"/>
                    <a:pt x="4885944" y="6200710"/>
                    <a:pt x="4950244" y="6094885"/>
                  </a:cubicBezTo>
                  <a:lnTo>
                    <a:pt x="4984925" y="6006550"/>
                  </a:lnTo>
                  <a:lnTo>
                    <a:pt x="4997632" y="6047485"/>
                  </a:lnTo>
                  <a:cubicBezTo>
                    <a:pt x="5053288" y="6179070"/>
                    <a:pt x="5183582" y="6271399"/>
                    <a:pt x="5335441" y="6271399"/>
                  </a:cubicBezTo>
                  <a:cubicBezTo>
                    <a:pt x="5468318" y="6271399"/>
                    <a:pt x="5584684" y="6200710"/>
                    <a:pt x="5648984" y="6094885"/>
                  </a:cubicBezTo>
                  <a:lnTo>
                    <a:pt x="5683665" y="6006551"/>
                  </a:lnTo>
                  <a:lnTo>
                    <a:pt x="5696372" y="6047485"/>
                  </a:lnTo>
                  <a:cubicBezTo>
                    <a:pt x="5752028" y="6179070"/>
                    <a:pt x="5882322" y="6271399"/>
                    <a:pt x="6034181" y="6271399"/>
                  </a:cubicBezTo>
                  <a:cubicBezTo>
                    <a:pt x="6167058" y="6271399"/>
                    <a:pt x="6283424" y="6200710"/>
                    <a:pt x="6347724" y="6094885"/>
                  </a:cubicBezTo>
                  <a:lnTo>
                    <a:pt x="6382405" y="6006551"/>
                  </a:lnTo>
                  <a:lnTo>
                    <a:pt x="6395112" y="6047485"/>
                  </a:lnTo>
                  <a:cubicBezTo>
                    <a:pt x="6450768" y="6179070"/>
                    <a:pt x="6581062" y="6271399"/>
                    <a:pt x="6732921" y="6271399"/>
                  </a:cubicBezTo>
                  <a:cubicBezTo>
                    <a:pt x="6865798" y="6271399"/>
                    <a:pt x="6982164" y="6200710"/>
                    <a:pt x="7046464" y="6094885"/>
                  </a:cubicBezTo>
                  <a:lnTo>
                    <a:pt x="7081145" y="6006551"/>
                  </a:lnTo>
                  <a:lnTo>
                    <a:pt x="7093852" y="6047485"/>
                  </a:lnTo>
                  <a:cubicBezTo>
                    <a:pt x="7149508" y="6179070"/>
                    <a:pt x="7279802" y="6271399"/>
                    <a:pt x="7431661" y="6271399"/>
                  </a:cubicBezTo>
                  <a:cubicBezTo>
                    <a:pt x="7564538" y="6271399"/>
                    <a:pt x="7680904" y="6200710"/>
                    <a:pt x="7745204" y="6094885"/>
                  </a:cubicBezTo>
                  <a:lnTo>
                    <a:pt x="7779885" y="6006551"/>
                  </a:lnTo>
                  <a:lnTo>
                    <a:pt x="7792592" y="6047485"/>
                  </a:lnTo>
                  <a:cubicBezTo>
                    <a:pt x="7848248" y="6179070"/>
                    <a:pt x="7978542" y="6271399"/>
                    <a:pt x="8130401" y="6271399"/>
                  </a:cubicBezTo>
                  <a:cubicBezTo>
                    <a:pt x="8263278" y="6271399"/>
                    <a:pt x="8379644" y="6200710"/>
                    <a:pt x="8443944" y="6094885"/>
                  </a:cubicBezTo>
                  <a:lnTo>
                    <a:pt x="8478624" y="6006555"/>
                  </a:lnTo>
                  <a:lnTo>
                    <a:pt x="8491329" y="6047485"/>
                  </a:lnTo>
                  <a:cubicBezTo>
                    <a:pt x="8546985" y="6179070"/>
                    <a:pt x="8677279" y="6271399"/>
                    <a:pt x="8829138" y="6271399"/>
                  </a:cubicBezTo>
                  <a:cubicBezTo>
                    <a:pt x="9031617" y="6271399"/>
                    <a:pt x="9195758" y="6107258"/>
                    <a:pt x="9195758" y="5904780"/>
                  </a:cubicBezTo>
                  <a:cubicBezTo>
                    <a:pt x="9195758" y="5749758"/>
                    <a:pt x="9099542" y="5617208"/>
                    <a:pt x="8963569" y="5563591"/>
                  </a:cubicBezTo>
                  <a:lnTo>
                    <a:pt x="8961922" y="5563102"/>
                  </a:lnTo>
                  <a:lnTo>
                    <a:pt x="8971843" y="5560022"/>
                  </a:lnTo>
                  <a:cubicBezTo>
                    <a:pt x="9103429" y="5504367"/>
                    <a:pt x="9195758" y="5374073"/>
                    <a:pt x="9195758" y="5222214"/>
                  </a:cubicBezTo>
                  <a:cubicBezTo>
                    <a:pt x="9195758" y="5070356"/>
                    <a:pt x="9103429" y="4940062"/>
                    <a:pt x="8971843" y="4884406"/>
                  </a:cubicBezTo>
                  <a:lnTo>
                    <a:pt x="8961924" y="4881327"/>
                  </a:lnTo>
                  <a:lnTo>
                    <a:pt x="8963569" y="4880838"/>
                  </a:lnTo>
                  <a:cubicBezTo>
                    <a:pt x="9099542" y="4827221"/>
                    <a:pt x="9195758" y="4694671"/>
                    <a:pt x="9195758" y="4539649"/>
                  </a:cubicBezTo>
                  <a:cubicBezTo>
                    <a:pt x="9195758" y="4387791"/>
                    <a:pt x="9103429" y="4257497"/>
                    <a:pt x="8971843" y="4201841"/>
                  </a:cubicBezTo>
                  <a:lnTo>
                    <a:pt x="8961924" y="4198762"/>
                  </a:lnTo>
                  <a:lnTo>
                    <a:pt x="8963569" y="4198273"/>
                  </a:lnTo>
                  <a:cubicBezTo>
                    <a:pt x="9099542" y="4144656"/>
                    <a:pt x="9195758" y="4012106"/>
                    <a:pt x="9195758" y="3857084"/>
                  </a:cubicBezTo>
                  <a:cubicBezTo>
                    <a:pt x="9195758" y="3705226"/>
                    <a:pt x="9103429" y="3574932"/>
                    <a:pt x="8971843" y="3519276"/>
                  </a:cubicBezTo>
                  <a:lnTo>
                    <a:pt x="8961924" y="3516197"/>
                  </a:lnTo>
                  <a:lnTo>
                    <a:pt x="8963569" y="3515708"/>
                  </a:lnTo>
                  <a:cubicBezTo>
                    <a:pt x="9099542" y="3462091"/>
                    <a:pt x="9195758" y="3329541"/>
                    <a:pt x="9195758" y="3174519"/>
                  </a:cubicBezTo>
                  <a:cubicBezTo>
                    <a:pt x="9195758" y="3022661"/>
                    <a:pt x="9103429" y="2892367"/>
                    <a:pt x="8971843" y="2836711"/>
                  </a:cubicBezTo>
                  <a:lnTo>
                    <a:pt x="8961924" y="2833632"/>
                  </a:lnTo>
                  <a:lnTo>
                    <a:pt x="8963569" y="2833144"/>
                  </a:lnTo>
                  <a:cubicBezTo>
                    <a:pt x="9099542" y="2779527"/>
                    <a:pt x="9195758" y="2646977"/>
                    <a:pt x="9195758" y="2491955"/>
                  </a:cubicBezTo>
                  <a:cubicBezTo>
                    <a:pt x="9195758" y="2340096"/>
                    <a:pt x="9103429" y="2209802"/>
                    <a:pt x="8971843" y="2154147"/>
                  </a:cubicBezTo>
                  <a:lnTo>
                    <a:pt x="8961925" y="2151067"/>
                  </a:lnTo>
                  <a:lnTo>
                    <a:pt x="8963569" y="2150580"/>
                  </a:lnTo>
                  <a:cubicBezTo>
                    <a:pt x="9099542" y="2096962"/>
                    <a:pt x="9195758" y="1964412"/>
                    <a:pt x="9195758" y="1809392"/>
                  </a:cubicBezTo>
                  <a:cubicBezTo>
                    <a:pt x="9195758" y="1657533"/>
                    <a:pt x="9103429" y="1527239"/>
                    <a:pt x="8971843" y="1471583"/>
                  </a:cubicBezTo>
                  <a:lnTo>
                    <a:pt x="8961924" y="1468504"/>
                  </a:lnTo>
                  <a:lnTo>
                    <a:pt x="8963569" y="1468016"/>
                  </a:lnTo>
                  <a:cubicBezTo>
                    <a:pt x="9099542" y="1414399"/>
                    <a:pt x="9195758" y="1281849"/>
                    <a:pt x="9195758" y="1126826"/>
                  </a:cubicBezTo>
                  <a:cubicBezTo>
                    <a:pt x="9195758" y="974968"/>
                    <a:pt x="9103429" y="844675"/>
                    <a:pt x="8971843" y="789018"/>
                  </a:cubicBezTo>
                  <a:lnTo>
                    <a:pt x="8961924" y="785939"/>
                  </a:lnTo>
                  <a:lnTo>
                    <a:pt x="8963569" y="785450"/>
                  </a:lnTo>
                  <a:cubicBezTo>
                    <a:pt x="9099542" y="731833"/>
                    <a:pt x="9195758" y="599284"/>
                    <a:pt x="9195758" y="444261"/>
                  </a:cubicBezTo>
                  <a:cubicBezTo>
                    <a:pt x="9195758" y="241783"/>
                    <a:pt x="9031617" y="77642"/>
                    <a:pt x="8829138" y="77642"/>
                  </a:cubicBezTo>
                  <a:cubicBezTo>
                    <a:pt x="8677279" y="77642"/>
                    <a:pt x="8546985" y="169972"/>
                    <a:pt x="8491329" y="301557"/>
                  </a:cubicBezTo>
                  <a:lnTo>
                    <a:pt x="8478624" y="342486"/>
                  </a:lnTo>
                  <a:lnTo>
                    <a:pt x="8443945" y="254156"/>
                  </a:lnTo>
                  <a:cubicBezTo>
                    <a:pt x="8379644" y="148332"/>
                    <a:pt x="8263278" y="77642"/>
                    <a:pt x="8130401" y="77642"/>
                  </a:cubicBezTo>
                  <a:close/>
                  <a:moveTo>
                    <a:pt x="1841747" y="0"/>
                  </a:moveTo>
                  <a:cubicBezTo>
                    <a:pt x="1975928" y="0"/>
                    <a:pt x="2096215" y="59487"/>
                    <a:pt x="2177674" y="153525"/>
                  </a:cubicBezTo>
                  <a:lnTo>
                    <a:pt x="2191448" y="172418"/>
                  </a:lnTo>
                  <a:lnTo>
                    <a:pt x="2226347" y="130121"/>
                  </a:lnTo>
                  <a:cubicBezTo>
                    <a:pt x="2306742" y="49726"/>
                    <a:pt x="2417808" y="0"/>
                    <a:pt x="2540487" y="0"/>
                  </a:cubicBezTo>
                  <a:cubicBezTo>
                    <a:pt x="2674668" y="0"/>
                    <a:pt x="2794954" y="59486"/>
                    <a:pt x="2876414" y="153525"/>
                  </a:cubicBezTo>
                  <a:lnTo>
                    <a:pt x="2890189" y="172418"/>
                  </a:lnTo>
                  <a:lnTo>
                    <a:pt x="2925087" y="130121"/>
                  </a:lnTo>
                  <a:cubicBezTo>
                    <a:pt x="3005482" y="49726"/>
                    <a:pt x="3116548" y="0"/>
                    <a:pt x="3239227" y="0"/>
                  </a:cubicBezTo>
                  <a:cubicBezTo>
                    <a:pt x="3373408" y="0"/>
                    <a:pt x="3493695" y="59486"/>
                    <a:pt x="3575154" y="153525"/>
                  </a:cubicBezTo>
                  <a:lnTo>
                    <a:pt x="3588929" y="172418"/>
                  </a:lnTo>
                  <a:lnTo>
                    <a:pt x="3623826" y="130121"/>
                  </a:lnTo>
                  <a:cubicBezTo>
                    <a:pt x="3704222" y="49726"/>
                    <a:pt x="3815287" y="0"/>
                    <a:pt x="3937961" y="0"/>
                  </a:cubicBezTo>
                  <a:cubicBezTo>
                    <a:pt x="4072142" y="0"/>
                    <a:pt x="4192429" y="59486"/>
                    <a:pt x="4273888" y="153525"/>
                  </a:cubicBezTo>
                  <a:lnTo>
                    <a:pt x="4287663" y="172418"/>
                  </a:lnTo>
                  <a:lnTo>
                    <a:pt x="4322561" y="130121"/>
                  </a:lnTo>
                  <a:cubicBezTo>
                    <a:pt x="4402957" y="49726"/>
                    <a:pt x="4514022" y="0"/>
                    <a:pt x="4636701" y="0"/>
                  </a:cubicBezTo>
                  <a:cubicBezTo>
                    <a:pt x="4770882" y="0"/>
                    <a:pt x="4891169" y="59486"/>
                    <a:pt x="4972628" y="153525"/>
                  </a:cubicBezTo>
                  <a:lnTo>
                    <a:pt x="4986403" y="172418"/>
                  </a:lnTo>
                  <a:lnTo>
                    <a:pt x="5021301" y="130121"/>
                  </a:lnTo>
                  <a:cubicBezTo>
                    <a:pt x="5101697" y="49726"/>
                    <a:pt x="5212762" y="0"/>
                    <a:pt x="5335441" y="0"/>
                  </a:cubicBezTo>
                  <a:cubicBezTo>
                    <a:pt x="5469622" y="0"/>
                    <a:pt x="5589909" y="59486"/>
                    <a:pt x="5671368" y="153525"/>
                  </a:cubicBezTo>
                  <a:lnTo>
                    <a:pt x="5685143" y="172418"/>
                  </a:lnTo>
                  <a:lnTo>
                    <a:pt x="5720041" y="130121"/>
                  </a:lnTo>
                  <a:cubicBezTo>
                    <a:pt x="5800437" y="49725"/>
                    <a:pt x="5911502" y="0"/>
                    <a:pt x="6034181" y="0"/>
                  </a:cubicBezTo>
                  <a:cubicBezTo>
                    <a:pt x="6168362" y="0"/>
                    <a:pt x="6288649" y="59486"/>
                    <a:pt x="6370108" y="153525"/>
                  </a:cubicBezTo>
                  <a:lnTo>
                    <a:pt x="6383883" y="172418"/>
                  </a:lnTo>
                  <a:lnTo>
                    <a:pt x="6418781" y="130121"/>
                  </a:lnTo>
                  <a:cubicBezTo>
                    <a:pt x="6499177" y="49725"/>
                    <a:pt x="6610242" y="0"/>
                    <a:pt x="6732921" y="0"/>
                  </a:cubicBezTo>
                  <a:cubicBezTo>
                    <a:pt x="6867102" y="0"/>
                    <a:pt x="6987389" y="59486"/>
                    <a:pt x="7068848" y="153525"/>
                  </a:cubicBezTo>
                  <a:lnTo>
                    <a:pt x="7082623" y="172417"/>
                  </a:lnTo>
                  <a:lnTo>
                    <a:pt x="7117521" y="130121"/>
                  </a:lnTo>
                  <a:cubicBezTo>
                    <a:pt x="7197916" y="49725"/>
                    <a:pt x="7308982" y="0"/>
                    <a:pt x="7431661" y="0"/>
                  </a:cubicBezTo>
                  <a:cubicBezTo>
                    <a:pt x="7565842" y="0"/>
                    <a:pt x="7686129" y="59486"/>
                    <a:pt x="7767588" y="153525"/>
                  </a:cubicBezTo>
                  <a:lnTo>
                    <a:pt x="7781363" y="172417"/>
                  </a:lnTo>
                  <a:lnTo>
                    <a:pt x="7816261" y="130120"/>
                  </a:lnTo>
                  <a:cubicBezTo>
                    <a:pt x="7896656" y="49725"/>
                    <a:pt x="8007722" y="0"/>
                    <a:pt x="8130401" y="0"/>
                  </a:cubicBezTo>
                  <a:cubicBezTo>
                    <a:pt x="8264582" y="0"/>
                    <a:pt x="8384869" y="59486"/>
                    <a:pt x="8466328" y="153525"/>
                  </a:cubicBezTo>
                  <a:lnTo>
                    <a:pt x="8480101" y="172415"/>
                  </a:lnTo>
                  <a:lnTo>
                    <a:pt x="8514998" y="130120"/>
                  </a:lnTo>
                  <a:cubicBezTo>
                    <a:pt x="8595393" y="49725"/>
                    <a:pt x="8706459" y="0"/>
                    <a:pt x="8829138" y="0"/>
                  </a:cubicBezTo>
                  <a:cubicBezTo>
                    <a:pt x="9074497" y="0"/>
                    <a:pt x="9273399" y="198901"/>
                    <a:pt x="9273399" y="444260"/>
                  </a:cubicBezTo>
                  <a:cubicBezTo>
                    <a:pt x="9273399" y="536270"/>
                    <a:pt x="9245429" y="621747"/>
                    <a:pt x="9197527" y="692651"/>
                  </a:cubicBezTo>
                  <a:lnTo>
                    <a:pt x="9111947" y="786835"/>
                  </a:lnTo>
                  <a:lnTo>
                    <a:pt x="9143278" y="812685"/>
                  </a:lnTo>
                  <a:cubicBezTo>
                    <a:pt x="9223674" y="893081"/>
                    <a:pt x="9273399" y="1004147"/>
                    <a:pt x="9273399" y="1126826"/>
                  </a:cubicBezTo>
                  <a:cubicBezTo>
                    <a:pt x="9273399" y="1218835"/>
                    <a:pt x="9245429" y="1304312"/>
                    <a:pt x="9197527" y="1375216"/>
                  </a:cubicBezTo>
                  <a:lnTo>
                    <a:pt x="9111947" y="1469400"/>
                  </a:lnTo>
                  <a:lnTo>
                    <a:pt x="9143278" y="1495250"/>
                  </a:lnTo>
                  <a:cubicBezTo>
                    <a:pt x="9223674" y="1575646"/>
                    <a:pt x="9273399" y="1686711"/>
                    <a:pt x="9273399" y="1809390"/>
                  </a:cubicBezTo>
                  <a:cubicBezTo>
                    <a:pt x="9273399" y="1901400"/>
                    <a:pt x="9245429" y="1986876"/>
                    <a:pt x="9197527" y="2057780"/>
                  </a:cubicBezTo>
                  <a:lnTo>
                    <a:pt x="9111948" y="2151963"/>
                  </a:lnTo>
                  <a:lnTo>
                    <a:pt x="9143278" y="2177814"/>
                  </a:lnTo>
                  <a:cubicBezTo>
                    <a:pt x="9223674" y="2258209"/>
                    <a:pt x="9273399" y="2369274"/>
                    <a:pt x="9273399" y="2491954"/>
                  </a:cubicBezTo>
                  <a:cubicBezTo>
                    <a:pt x="9273399" y="2583964"/>
                    <a:pt x="9245429" y="2669440"/>
                    <a:pt x="9197527" y="2740345"/>
                  </a:cubicBezTo>
                  <a:lnTo>
                    <a:pt x="9111947" y="2834528"/>
                  </a:lnTo>
                  <a:lnTo>
                    <a:pt x="9143278" y="2860379"/>
                  </a:lnTo>
                  <a:cubicBezTo>
                    <a:pt x="9223674" y="2940774"/>
                    <a:pt x="9273399" y="3051839"/>
                    <a:pt x="9273399" y="3174518"/>
                  </a:cubicBezTo>
                  <a:cubicBezTo>
                    <a:pt x="9273399" y="3266528"/>
                    <a:pt x="9245429" y="3352004"/>
                    <a:pt x="9197527" y="3422909"/>
                  </a:cubicBezTo>
                  <a:lnTo>
                    <a:pt x="9111947" y="3517092"/>
                  </a:lnTo>
                  <a:lnTo>
                    <a:pt x="9143278" y="3542943"/>
                  </a:lnTo>
                  <a:cubicBezTo>
                    <a:pt x="9223674" y="3623338"/>
                    <a:pt x="9273399" y="3734404"/>
                    <a:pt x="9273399" y="3857083"/>
                  </a:cubicBezTo>
                  <a:cubicBezTo>
                    <a:pt x="9273399" y="3949093"/>
                    <a:pt x="9245429" y="4034569"/>
                    <a:pt x="9197527" y="4105474"/>
                  </a:cubicBezTo>
                  <a:lnTo>
                    <a:pt x="9111947" y="4199658"/>
                  </a:lnTo>
                  <a:lnTo>
                    <a:pt x="9143278" y="4225508"/>
                  </a:lnTo>
                  <a:cubicBezTo>
                    <a:pt x="9223674" y="4305903"/>
                    <a:pt x="9273399" y="4416969"/>
                    <a:pt x="9273399" y="4539648"/>
                  </a:cubicBezTo>
                  <a:cubicBezTo>
                    <a:pt x="9273399" y="4631658"/>
                    <a:pt x="9245429" y="4717134"/>
                    <a:pt x="9197527" y="4788039"/>
                  </a:cubicBezTo>
                  <a:lnTo>
                    <a:pt x="9111947" y="4882223"/>
                  </a:lnTo>
                  <a:lnTo>
                    <a:pt x="9143278" y="4908073"/>
                  </a:lnTo>
                  <a:cubicBezTo>
                    <a:pt x="9223674" y="4988469"/>
                    <a:pt x="9273399" y="5099534"/>
                    <a:pt x="9273399" y="5222213"/>
                  </a:cubicBezTo>
                  <a:cubicBezTo>
                    <a:pt x="9273399" y="5344893"/>
                    <a:pt x="9223674" y="5455958"/>
                    <a:pt x="9143278" y="5536353"/>
                  </a:cubicBezTo>
                  <a:lnTo>
                    <a:pt x="9111947" y="5562204"/>
                  </a:lnTo>
                  <a:lnTo>
                    <a:pt x="9197527" y="5656388"/>
                  </a:lnTo>
                  <a:cubicBezTo>
                    <a:pt x="9245429" y="5727293"/>
                    <a:pt x="9273399" y="5812770"/>
                    <a:pt x="9273399" y="5904779"/>
                  </a:cubicBezTo>
                  <a:cubicBezTo>
                    <a:pt x="9273399" y="6150138"/>
                    <a:pt x="9074497" y="6349040"/>
                    <a:pt x="8829138" y="6349040"/>
                  </a:cubicBezTo>
                  <a:cubicBezTo>
                    <a:pt x="8706458" y="6349040"/>
                    <a:pt x="8595393" y="6299315"/>
                    <a:pt x="8514998" y="6218919"/>
                  </a:cubicBezTo>
                  <a:lnTo>
                    <a:pt x="8480101" y="6176625"/>
                  </a:lnTo>
                  <a:lnTo>
                    <a:pt x="8466328" y="6195515"/>
                  </a:lnTo>
                  <a:cubicBezTo>
                    <a:pt x="8384868" y="6289554"/>
                    <a:pt x="8264582" y="6349040"/>
                    <a:pt x="8130401" y="6349040"/>
                  </a:cubicBezTo>
                  <a:cubicBezTo>
                    <a:pt x="8007722" y="6349040"/>
                    <a:pt x="7896657" y="6299315"/>
                    <a:pt x="7816261" y="6218919"/>
                  </a:cubicBezTo>
                  <a:lnTo>
                    <a:pt x="7781363" y="6176622"/>
                  </a:lnTo>
                  <a:lnTo>
                    <a:pt x="7767588" y="6195515"/>
                  </a:lnTo>
                  <a:cubicBezTo>
                    <a:pt x="7686129" y="6289554"/>
                    <a:pt x="7565842" y="6349040"/>
                    <a:pt x="7431661" y="6349040"/>
                  </a:cubicBezTo>
                  <a:cubicBezTo>
                    <a:pt x="7308982" y="6349040"/>
                    <a:pt x="7197916" y="6299315"/>
                    <a:pt x="7117521" y="6218919"/>
                  </a:cubicBezTo>
                  <a:lnTo>
                    <a:pt x="7082623" y="6176623"/>
                  </a:lnTo>
                  <a:lnTo>
                    <a:pt x="7068848" y="6195515"/>
                  </a:lnTo>
                  <a:cubicBezTo>
                    <a:pt x="6987389" y="6289554"/>
                    <a:pt x="6867102" y="6349040"/>
                    <a:pt x="6732921" y="6349040"/>
                  </a:cubicBezTo>
                  <a:cubicBezTo>
                    <a:pt x="6610242" y="6349040"/>
                    <a:pt x="6499177" y="6299315"/>
                    <a:pt x="6418781" y="6218919"/>
                  </a:cubicBezTo>
                  <a:lnTo>
                    <a:pt x="6383883" y="6176622"/>
                  </a:lnTo>
                  <a:lnTo>
                    <a:pt x="6370108" y="6195515"/>
                  </a:lnTo>
                  <a:cubicBezTo>
                    <a:pt x="6288649" y="6289554"/>
                    <a:pt x="6168362" y="6349040"/>
                    <a:pt x="6034181" y="6349040"/>
                  </a:cubicBezTo>
                  <a:cubicBezTo>
                    <a:pt x="5911502" y="6349040"/>
                    <a:pt x="5800437" y="6299315"/>
                    <a:pt x="5720041" y="6218919"/>
                  </a:cubicBezTo>
                  <a:lnTo>
                    <a:pt x="5685143" y="6176623"/>
                  </a:lnTo>
                  <a:lnTo>
                    <a:pt x="5671368" y="6195515"/>
                  </a:lnTo>
                  <a:cubicBezTo>
                    <a:pt x="5589909" y="6289554"/>
                    <a:pt x="5469622" y="6349040"/>
                    <a:pt x="5335441" y="6349040"/>
                  </a:cubicBezTo>
                  <a:cubicBezTo>
                    <a:pt x="5212762" y="6349040"/>
                    <a:pt x="5101697" y="6299315"/>
                    <a:pt x="5021301" y="6218919"/>
                  </a:cubicBezTo>
                  <a:lnTo>
                    <a:pt x="4986403" y="6176623"/>
                  </a:lnTo>
                  <a:lnTo>
                    <a:pt x="4972628" y="6195515"/>
                  </a:lnTo>
                  <a:cubicBezTo>
                    <a:pt x="4891169" y="6289554"/>
                    <a:pt x="4770882" y="6349040"/>
                    <a:pt x="4636701" y="6349040"/>
                  </a:cubicBezTo>
                  <a:cubicBezTo>
                    <a:pt x="4514022" y="6349040"/>
                    <a:pt x="4402957" y="6299315"/>
                    <a:pt x="4322561" y="6218919"/>
                  </a:cubicBezTo>
                  <a:lnTo>
                    <a:pt x="4287663" y="6176623"/>
                  </a:lnTo>
                  <a:lnTo>
                    <a:pt x="4273888" y="6195515"/>
                  </a:lnTo>
                  <a:cubicBezTo>
                    <a:pt x="4192429" y="6289554"/>
                    <a:pt x="4072142" y="6349040"/>
                    <a:pt x="3937961" y="6349040"/>
                  </a:cubicBezTo>
                  <a:cubicBezTo>
                    <a:pt x="3815285" y="6349040"/>
                    <a:pt x="3704219" y="6299315"/>
                    <a:pt x="3623823" y="6218919"/>
                  </a:cubicBezTo>
                  <a:lnTo>
                    <a:pt x="3588926" y="6176623"/>
                  </a:lnTo>
                  <a:lnTo>
                    <a:pt x="3575151" y="6195515"/>
                  </a:lnTo>
                  <a:cubicBezTo>
                    <a:pt x="3493691" y="6289554"/>
                    <a:pt x="3373404" y="6349040"/>
                    <a:pt x="3239224" y="6349040"/>
                  </a:cubicBezTo>
                  <a:cubicBezTo>
                    <a:pt x="3116545" y="6349040"/>
                    <a:pt x="3005479" y="6299315"/>
                    <a:pt x="2925084" y="6218919"/>
                  </a:cubicBezTo>
                  <a:lnTo>
                    <a:pt x="2890186" y="6176623"/>
                  </a:lnTo>
                  <a:lnTo>
                    <a:pt x="2876411" y="6195515"/>
                  </a:lnTo>
                  <a:cubicBezTo>
                    <a:pt x="2794952" y="6289554"/>
                    <a:pt x="2674665" y="6349040"/>
                    <a:pt x="2540484" y="6349040"/>
                  </a:cubicBezTo>
                  <a:cubicBezTo>
                    <a:pt x="2417805" y="6349040"/>
                    <a:pt x="2306738" y="6299315"/>
                    <a:pt x="2226343" y="6218919"/>
                  </a:cubicBezTo>
                  <a:lnTo>
                    <a:pt x="2191447" y="6176623"/>
                  </a:lnTo>
                  <a:lnTo>
                    <a:pt x="2177672" y="6195515"/>
                  </a:lnTo>
                  <a:cubicBezTo>
                    <a:pt x="2096211" y="6289554"/>
                    <a:pt x="1975926" y="6349040"/>
                    <a:pt x="1841744" y="6349040"/>
                  </a:cubicBezTo>
                  <a:cubicBezTo>
                    <a:pt x="1719064" y="6349040"/>
                    <a:pt x="1607999" y="6299315"/>
                    <a:pt x="1527604" y="6218919"/>
                  </a:cubicBezTo>
                  <a:lnTo>
                    <a:pt x="1492707" y="6176623"/>
                  </a:lnTo>
                  <a:lnTo>
                    <a:pt x="1478931" y="6195515"/>
                  </a:lnTo>
                  <a:cubicBezTo>
                    <a:pt x="1397472" y="6289554"/>
                    <a:pt x="1277185" y="6349040"/>
                    <a:pt x="1143005" y="6349040"/>
                  </a:cubicBezTo>
                  <a:cubicBezTo>
                    <a:pt x="1020325" y="6349040"/>
                    <a:pt x="909260" y="6299315"/>
                    <a:pt x="828864" y="6218919"/>
                  </a:cubicBezTo>
                  <a:lnTo>
                    <a:pt x="793966" y="6176623"/>
                  </a:lnTo>
                  <a:lnTo>
                    <a:pt x="780191" y="6195515"/>
                  </a:lnTo>
                  <a:cubicBezTo>
                    <a:pt x="698731" y="6289554"/>
                    <a:pt x="578445" y="6349040"/>
                    <a:pt x="444264" y="6349040"/>
                  </a:cubicBezTo>
                  <a:cubicBezTo>
                    <a:pt x="198905" y="6349040"/>
                    <a:pt x="3" y="6150138"/>
                    <a:pt x="3" y="5904779"/>
                  </a:cubicBezTo>
                  <a:cubicBezTo>
                    <a:pt x="3" y="5770599"/>
                    <a:pt x="59489" y="5650312"/>
                    <a:pt x="153528" y="5568852"/>
                  </a:cubicBezTo>
                  <a:lnTo>
                    <a:pt x="162013" y="5562666"/>
                  </a:lnTo>
                  <a:lnTo>
                    <a:pt x="130121" y="5536353"/>
                  </a:lnTo>
                  <a:cubicBezTo>
                    <a:pt x="49726" y="5455958"/>
                    <a:pt x="0" y="5344893"/>
                    <a:pt x="0" y="5222213"/>
                  </a:cubicBezTo>
                  <a:cubicBezTo>
                    <a:pt x="0" y="5099534"/>
                    <a:pt x="49726" y="4988468"/>
                    <a:pt x="130121" y="4908073"/>
                  </a:cubicBezTo>
                  <a:lnTo>
                    <a:pt x="162011" y="4881762"/>
                  </a:lnTo>
                  <a:lnTo>
                    <a:pt x="153526" y="4875575"/>
                  </a:lnTo>
                  <a:cubicBezTo>
                    <a:pt x="59487" y="4794116"/>
                    <a:pt x="1" y="4673829"/>
                    <a:pt x="1" y="4539648"/>
                  </a:cubicBezTo>
                  <a:cubicBezTo>
                    <a:pt x="1" y="4416969"/>
                    <a:pt x="49726" y="4305904"/>
                    <a:pt x="130121" y="4225508"/>
                  </a:cubicBezTo>
                  <a:lnTo>
                    <a:pt x="162011" y="4199197"/>
                  </a:lnTo>
                  <a:lnTo>
                    <a:pt x="153526" y="4193010"/>
                  </a:lnTo>
                  <a:cubicBezTo>
                    <a:pt x="59487" y="4111551"/>
                    <a:pt x="1" y="3991264"/>
                    <a:pt x="1" y="3857083"/>
                  </a:cubicBezTo>
                  <a:cubicBezTo>
                    <a:pt x="1" y="3734404"/>
                    <a:pt x="49726" y="3623338"/>
                    <a:pt x="130122" y="3542943"/>
                  </a:cubicBezTo>
                  <a:lnTo>
                    <a:pt x="162011" y="3516632"/>
                  </a:lnTo>
                  <a:lnTo>
                    <a:pt x="153526" y="3510445"/>
                  </a:lnTo>
                  <a:cubicBezTo>
                    <a:pt x="59487" y="3428986"/>
                    <a:pt x="1" y="3308699"/>
                    <a:pt x="1" y="3174518"/>
                  </a:cubicBezTo>
                  <a:cubicBezTo>
                    <a:pt x="1" y="3051839"/>
                    <a:pt x="49727" y="2940774"/>
                    <a:pt x="130122" y="2860379"/>
                  </a:cubicBezTo>
                  <a:lnTo>
                    <a:pt x="162011" y="2834067"/>
                  </a:lnTo>
                  <a:lnTo>
                    <a:pt x="153526" y="2827881"/>
                  </a:lnTo>
                  <a:cubicBezTo>
                    <a:pt x="59487" y="2746422"/>
                    <a:pt x="1" y="2626135"/>
                    <a:pt x="1" y="2491954"/>
                  </a:cubicBezTo>
                  <a:cubicBezTo>
                    <a:pt x="1" y="2369274"/>
                    <a:pt x="49727" y="2258210"/>
                    <a:pt x="130122" y="2177814"/>
                  </a:cubicBezTo>
                  <a:lnTo>
                    <a:pt x="162011" y="2151505"/>
                  </a:lnTo>
                  <a:lnTo>
                    <a:pt x="153528" y="2145320"/>
                  </a:lnTo>
                  <a:cubicBezTo>
                    <a:pt x="59490" y="2063858"/>
                    <a:pt x="3" y="1943572"/>
                    <a:pt x="3" y="1809391"/>
                  </a:cubicBezTo>
                  <a:cubicBezTo>
                    <a:pt x="3" y="1686711"/>
                    <a:pt x="49729" y="1575646"/>
                    <a:pt x="130124" y="1495250"/>
                  </a:cubicBezTo>
                  <a:lnTo>
                    <a:pt x="162014" y="1468939"/>
                  </a:lnTo>
                  <a:lnTo>
                    <a:pt x="153529" y="1462753"/>
                  </a:lnTo>
                  <a:cubicBezTo>
                    <a:pt x="59490" y="1381293"/>
                    <a:pt x="4" y="1261007"/>
                    <a:pt x="4" y="1126826"/>
                  </a:cubicBezTo>
                  <a:cubicBezTo>
                    <a:pt x="4" y="1004147"/>
                    <a:pt x="49729" y="893081"/>
                    <a:pt x="130124" y="812685"/>
                  </a:cubicBezTo>
                  <a:lnTo>
                    <a:pt x="162014" y="786374"/>
                  </a:lnTo>
                  <a:lnTo>
                    <a:pt x="153530" y="780188"/>
                  </a:lnTo>
                  <a:cubicBezTo>
                    <a:pt x="59491" y="698729"/>
                    <a:pt x="5" y="578442"/>
                    <a:pt x="5" y="444261"/>
                  </a:cubicBezTo>
                  <a:cubicBezTo>
                    <a:pt x="5" y="198902"/>
                    <a:pt x="198907" y="1"/>
                    <a:pt x="444266" y="1"/>
                  </a:cubicBezTo>
                  <a:cubicBezTo>
                    <a:pt x="578447" y="1"/>
                    <a:pt x="698734" y="59487"/>
                    <a:pt x="780194" y="153526"/>
                  </a:cubicBezTo>
                  <a:lnTo>
                    <a:pt x="793970" y="172418"/>
                  </a:lnTo>
                  <a:lnTo>
                    <a:pt x="828867" y="130121"/>
                  </a:lnTo>
                  <a:cubicBezTo>
                    <a:pt x="909262" y="49726"/>
                    <a:pt x="1020327" y="1"/>
                    <a:pt x="1143008" y="1"/>
                  </a:cubicBezTo>
                  <a:cubicBezTo>
                    <a:pt x="1277188" y="1"/>
                    <a:pt x="1397475" y="59487"/>
                    <a:pt x="1478934" y="153526"/>
                  </a:cubicBezTo>
                  <a:lnTo>
                    <a:pt x="1492709" y="172418"/>
                  </a:lnTo>
                  <a:lnTo>
                    <a:pt x="1527607" y="130121"/>
                  </a:lnTo>
                  <a:cubicBezTo>
                    <a:pt x="1608002" y="49726"/>
                    <a:pt x="1719067" y="0"/>
                    <a:pt x="1841747" y="0"/>
                  </a:cubicBezTo>
                  <a:close/>
                </a:path>
              </a:pathLst>
            </a:custGeom>
            <a:solidFill>
              <a:srgbClr val="00B0F0"/>
            </a:solidFill>
            <a:ln w="127000" cmpd="sng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3B709B0-C0A4-1FD3-8B75-13FDFBDF2C7F}"/>
              </a:ext>
            </a:extLst>
          </p:cNvPr>
          <p:cNvGrpSpPr/>
          <p:nvPr/>
        </p:nvGrpSpPr>
        <p:grpSpPr>
          <a:xfrm>
            <a:off x="1043735" y="1109456"/>
            <a:ext cx="4788709" cy="7687093"/>
            <a:chOff x="1115566" y="1109456"/>
            <a:chExt cx="4788709" cy="7687093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181C1EA-FCE0-9998-D844-D635CEDB04E7}"/>
                </a:ext>
              </a:extLst>
            </p:cNvPr>
            <p:cNvSpPr txBox="1"/>
            <p:nvPr/>
          </p:nvSpPr>
          <p:spPr>
            <a:xfrm rot="5400000">
              <a:off x="-2266587" y="4491609"/>
              <a:ext cx="7687090" cy="92278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この場所での投稿は固く禁じます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撮影した画像や情報は外部公開しないでください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28621B2-52D4-727B-6E07-4F7060F8EBF5}"/>
                </a:ext>
              </a:extLst>
            </p:cNvPr>
            <p:cNvGrpSpPr/>
            <p:nvPr/>
          </p:nvGrpSpPr>
          <p:grpSpPr>
            <a:xfrm>
              <a:off x="2317348" y="1109458"/>
              <a:ext cx="3586927" cy="7687091"/>
              <a:chOff x="2317348" y="1109458"/>
              <a:chExt cx="4216801" cy="7687091"/>
            </a:xfrm>
          </p:grpSpPr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1EC89CBE-469F-8112-3FA8-600B66B98A41}"/>
                  </a:ext>
                </a:extLst>
              </p:cNvPr>
              <p:cNvSpPr txBox="1"/>
              <p:nvPr/>
            </p:nvSpPr>
            <p:spPr>
              <a:xfrm rot="5400000">
                <a:off x="-541746" y="3968552"/>
                <a:ext cx="7687090" cy="196890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投稿禁止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D5CED357-B17B-E3C7-B9D6-3AB023A6AD55}"/>
                  </a:ext>
                </a:extLst>
              </p:cNvPr>
              <p:cNvSpPr txBox="1"/>
              <p:nvPr/>
            </p:nvSpPr>
            <p:spPr>
              <a:xfrm rot="5400000">
                <a:off x="1706154" y="3968553"/>
                <a:ext cx="7687090" cy="196890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002060"/>
                    </a:solidFill>
                  </a:rPr>
                  <a:t>ＳＮＳ</a:t>
                </a:r>
                <a:endParaRPr lang="en-US" altLang="ja-JP" sz="5400" dirty="0">
                  <a:ln w="28575">
                    <a:noFill/>
                  </a:ln>
                  <a:solidFill>
                    <a:srgbClr val="00206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B945265-EC51-3F4E-BCE0-F1D44C208702}"/>
              </a:ext>
            </a:extLst>
          </p:cNvPr>
          <p:cNvGrpSpPr/>
          <p:nvPr/>
        </p:nvGrpSpPr>
        <p:grpSpPr>
          <a:xfrm>
            <a:off x="1070561" y="1109456"/>
            <a:ext cx="4788709" cy="7687093"/>
            <a:chOff x="1115566" y="1109456"/>
            <a:chExt cx="4788709" cy="7687093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6A7339D3-2B79-C298-8D13-B54CCACB1300}"/>
                </a:ext>
              </a:extLst>
            </p:cNvPr>
            <p:cNvSpPr txBox="1"/>
            <p:nvPr/>
          </p:nvSpPr>
          <p:spPr>
            <a:xfrm rot="5400000">
              <a:off x="-2266587" y="4491609"/>
              <a:ext cx="7687090" cy="922783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許可なく情報発信を行った場合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法的措置や規約違反となる可能性があります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644B013-3E5F-2C45-FE9D-FE6B3DF8C751}"/>
                </a:ext>
              </a:extLst>
            </p:cNvPr>
            <p:cNvGrpSpPr/>
            <p:nvPr/>
          </p:nvGrpSpPr>
          <p:grpSpPr>
            <a:xfrm>
              <a:off x="2317348" y="1109458"/>
              <a:ext cx="3586927" cy="7687091"/>
              <a:chOff x="2317348" y="1109458"/>
              <a:chExt cx="4216801" cy="7687091"/>
            </a:xfrm>
          </p:grpSpPr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5DEA8973-2E4F-E16A-5746-074DCB7A6287}"/>
                  </a:ext>
                </a:extLst>
              </p:cNvPr>
              <p:cNvSpPr txBox="1"/>
              <p:nvPr/>
            </p:nvSpPr>
            <p:spPr>
              <a:xfrm rot="5400000">
                <a:off x="-541746" y="3968552"/>
                <a:ext cx="7687090" cy="196890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投稿厳禁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8B363F03-DC28-EED4-7C62-C9D7839A0635}"/>
                  </a:ext>
                </a:extLst>
              </p:cNvPr>
              <p:cNvSpPr txBox="1"/>
              <p:nvPr/>
            </p:nvSpPr>
            <p:spPr>
              <a:xfrm rot="5400000">
                <a:off x="1706154" y="3968553"/>
                <a:ext cx="7687090" cy="1968901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002060"/>
                    </a:solidFill>
                  </a:rPr>
                  <a:t>ＳＮＳ</a:t>
                </a:r>
                <a:endParaRPr lang="en-US" altLang="ja-JP" sz="5400" dirty="0">
                  <a:ln w="28575">
                    <a:noFill/>
                  </a:ln>
                  <a:solidFill>
                    <a:srgbClr val="002060"/>
                  </a:solidFill>
                </a:endParaRPr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89EF4C-0F93-9568-0273-4B8C678CD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529F961E-C01B-705D-E989-761577FA0B17}"/>
              </a:ext>
            </a:extLst>
          </p:cNvPr>
          <p:cNvGrpSpPr/>
          <p:nvPr/>
        </p:nvGrpSpPr>
        <p:grpSpPr>
          <a:xfrm>
            <a:off x="1039118" y="5276680"/>
            <a:ext cx="4809232" cy="2948708"/>
            <a:chOff x="2115289" y="2442280"/>
            <a:chExt cx="5675422" cy="347980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160111BF-DE08-32C2-DE4A-633300C60E37}"/>
                </a:ext>
              </a:extLst>
            </p:cNvPr>
            <p:cNvGrpSpPr/>
            <p:nvPr/>
          </p:nvGrpSpPr>
          <p:grpSpPr>
            <a:xfrm>
              <a:off x="4326990" y="3068960"/>
              <a:ext cx="3463721" cy="2445688"/>
              <a:chOff x="4326990" y="2315780"/>
              <a:chExt cx="3463721" cy="2445688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21338B4-AF5F-CC71-5CF8-626B7322CFAE}"/>
                  </a:ext>
                </a:extLst>
              </p:cNvPr>
              <p:cNvSpPr/>
              <p:nvPr/>
            </p:nvSpPr>
            <p:spPr>
              <a:xfrm>
                <a:off x="4326990" y="3929512"/>
                <a:ext cx="3463721" cy="831956"/>
              </a:xfrm>
              <a:custGeom>
                <a:avLst/>
                <a:gdLst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2558982 w 3463721"/>
                  <a:gd name="connsiteY14" fmla="*/ 715653 h 831956"/>
                  <a:gd name="connsiteX15" fmla="*/ 1 w 3463721"/>
                  <a:gd name="connsiteY15" fmla="*/ 715653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1 w 3463721"/>
                  <a:gd name="connsiteY14" fmla="*/ 715653 h 831956"/>
                  <a:gd name="connsiteX15" fmla="*/ 398791 w 3463721"/>
                  <a:gd name="connsiteY15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1 w 3463721"/>
                  <a:gd name="connsiteY13" fmla="*/ 715653 h 831956"/>
                  <a:gd name="connsiteX14" fmla="*/ 398791 w 3463721"/>
                  <a:gd name="connsiteY14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463720 w 3463721"/>
                  <a:gd name="connsiteY4" fmla="*/ 716475 h 831956"/>
                  <a:gd name="connsiteX5" fmla="*/ 3463720 w 3463721"/>
                  <a:gd name="connsiteY5" fmla="*/ 788157 h 831956"/>
                  <a:gd name="connsiteX6" fmla="*/ 3463721 w 3463721"/>
                  <a:gd name="connsiteY6" fmla="*/ 788157 h 831956"/>
                  <a:gd name="connsiteX7" fmla="*/ 3439314 w 3463721"/>
                  <a:gd name="connsiteY7" fmla="*/ 831956 h 831956"/>
                  <a:gd name="connsiteX8" fmla="*/ 24408 w 3463721"/>
                  <a:gd name="connsiteY8" fmla="*/ 831956 h 831956"/>
                  <a:gd name="connsiteX9" fmla="*/ 1 w 3463721"/>
                  <a:gd name="connsiteY9" fmla="*/ 788157 h 831956"/>
                  <a:gd name="connsiteX10" fmla="*/ 0 w 3463721"/>
                  <a:gd name="connsiteY10" fmla="*/ 788157 h 831956"/>
                  <a:gd name="connsiteX11" fmla="*/ 0 w 3463721"/>
                  <a:gd name="connsiteY11" fmla="*/ 716475 h 831956"/>
                  <a:gd name="connsiteX12" fmla="*/ 1 w 3463721"/>
                  <a:gd name="connsiteY12" fmla="*/ 715653 h 831956"/>
                  <a:gd name="connsiteX13" fmla="*/ 398791 w 3463721"/>
                  <a:gd name="connsiteY13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463720 w 3463721"/>
                  <a:gd name="connsiteY3" fmla="*/ 716475 h 831956"/>
                  <a:gd name="connsiteX4" fmla="*/ 3463720 w 3463721"/>
                  <a:gd name="connsiteY4" fmla="*/ 788157 h 831956"/>
                  <a:gd name="connsiteX5" fmla="*/ 3463721 w 3463721"/>
                  <a:gd name="connsiteY5" fmla="*/ 788157 h 831956"/>
                  <a:gd name="connsiteX6" fmla="*/ 3439314 w 3463721"/>
                  <a:gd name="connsiteY6" fmla="*/ 831956 h 831956"/>
                  <a:gd name="connsiteX7" fmla="*/ 24408 w 3463721"/>
                  <a:gd name="connsiteY7" fmla="*/ 831956 h 831956"/>
                  <a:gd name="connsiteX8" fmla="*/ 1 w 3463721"/>
                  <a:gd name="connsiteY8" fmla="*/ 788157 h 831956"/>
                  <a:gd name="connsiteX9" fmla="*/ 0 w 3463721"/>
                  <a:gd name="connsiteY9" fmla="*/ 788157 h 831956"/>
                  <a:gd name="connsiteX10" fmla="*/ 0 w 3463721"/>
                  <a:gd name="connsiteY10" fmla="*/ 716475 h 831956"/>
                  <a:gd name="connsiteX11" fmla="*/ 1 w 3463721"/>
                  <a:gd name="connsiteY11" fmla="*/ 715653 h 831956"/>
                  <a:gd name="connsiteX12" fmla="*/ 398791 w 3463721"/>
                  <a:gd name="connsiteY12" fmla="*/ 0 h 8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63721" h="831956">
                    <a:moveTo>
                      <a:pt x="398791" y="0"/>
                    </a:moveTo>
                    <a:lnTo>
                      <a:pt x="3064931" y="0"/>
                    </a:lnTo>
                    <a:lnTo>
                      <a:pt x="3463721" y="715653"/>
                    </a:lnTo>
                    <a:cubicBezTo>
                      <a:pt x="3463721" y="715927"/>
                      <a:pt x="3463720" y="716201"/>
                      <a:pt x="3463720" y="716475"/>
                    </a:cubicBezTo>
                    <a:lnTo>
                      <a:pt x="3463720" y="788157"/>
                    </a:lnTo>
                    <a:lnTo>
                      <a:pt x="3463721" y="788157"/>
                    </a:lnTo>
                    <a:lnTo>
                      <a:pt x="3439314" y="831956"/>
                    </a:lnTo>
                    <a:lnTo>
                      <a:pt x="24408" y="831956"/>
                    </a:lnTo>
                    <a:lnTo>
                      <a:pt x="1" y="788157"/>
                    </a:lnTo>
                    <a:lnTo>
                      <a:pt x="0" y="788157"/>
                    </a:lnTo>
                    <a:lnTo>
                      <a:pt x="0" y="716475"/>
                    </a:lnTo>
                    <a:cubicBezTo>
                      <a:pt x="0" y="716201"/>
                      <a:pt x="1" y="715927"/>
                      <a:pt x="1" y="715653"/>
                    </a:cubicBezTo>
                    <a:lnTo>
                      <a:pt x="39879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EB10C01C-6D20-3C80-B17A-98FBA18E0C82}"/>
                  </a:ext>
                </a:extLst>
              </p:cNvPr>
              <p:cNvSpPr/>
              <p:nvPr/>
            </p:nvSpPr>
            <p:spPr>
              <a:xfrm>
                <a:off x="4326990" y="4645949"/>
                <a:ext cx="3463720" cy="7168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3F7C2FAC-1BA3-21E5-B549-DEE75F5B8EF9}"/>
                  </a:ext>
                </a:extLst>
              </p:cNvPr>
              <p:cNvSpPr/>
              <p:nvPr/>
            </p:nvSpPr>
            <p:spPr>
              <a:xfrm flipV="1">
                <a:off x="4326991" y="4717631"/>
                <a:ext cx="3463720" cy="4379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088057BB-E15D-6BEC-825E-2FADA49E6848}"/>
                  </a:ext>
                </a:extLst>
              </p:cNvPr>
              <p:cNvSpPr/>
              <p:nvPr/>
            </p:nvSpPr>
            <p:spPr>
              <a:xfrm>
                <a:off x="4735050" y="2315780"/>
                <a:ext cx="2662843" cy="1613734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CA2306F8-A1D3-4E97-F3D5-C03BB4DA8095}"/>
                  </a:ext>
                </a:extLst>
              </p:cNvPr>
              <p:cNvSpPr/>
              <p:nvPr/>
            </p:nvSpPr>
            <p:spPr>
              <a:xfrm>
                <a:off x="4605747" y="4043578"/>
                <a:ext cx="2906208" cy="293641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8B479A56-88DA-0BD5-F1BC-09270E3C78B1}"/>
                  </a:ext>
                </a:extLst>
              </p:cNvPr>
              <p:cNvSpPr/>
              <p:nvPr/>
            </p:nvSpPr>
            <p:spPr>
              <a:xfrm>
                <a:off x="5614054" y="4421109"/>
                <a:ext cx="889593" cy="109836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98E241A2-2542-3CD5-FD5E-574160ECA634}"/>
                  </a:ext>
                </a:extLst>
              </p:cNvPr>
              <p:cNvSpPr/>
              <p:nvPr/>
            </p:nvSpPr>
            <p:spPr>
              <a:xfrm>
                <a:off x="4803366" y="2383203"/>
                <a:ext cx="2526212" cy="148432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32B02CD4-BCCC-DA71-2BF6-A0BD9D7EA7D0}"/>
                  </a:ext>
                </a:extLst>
              </p:cNvPr>
              <p:cNvSpPr/>
              <p:nvPr/>
            </p:nvSpPr>
            <p:spPr>
              <a:xfrm>
                <a:off x="5077115" y="2504930"/>
                <a:ext cx="1971967" cy="136259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0D5781EA-D718-CAD8-77DC-9E685714D4E0}"/>
                  </a:ext>
                </a:extLst>
              </p:cNvPr>
              <p:cNvGrpSpPr/>
              <p:nvPr/>
            </p:nvGrpSpPr>
            <p:grpSpPr>
              <a:xfrm>
                <a:off x="6454994" y="2785063"/>
                <a:ext cx="492781" cy="609165"/>
                <a:chOff x="1263914" y="3178175"/>
                <a:chExt cx="677544" cy="837565"/>
              </a:xfrm>
            </p:grpSpPr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D6AA81BC-7CB2-A4D4-379E-9F50D06B40F7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A1E0E25B-9DE9-E61B-9273-CB268D17A9B6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40D32A89-3962-5D9D-EBCF-B84A8F4FCA37}"/>
                  </a:ext>
                </a:extLst>
              </p:cNvPr>
              <p:cNvSpPr/>
              <p:nvPr/>
            </p:nvSpPr>
            <p:spPr>
              <a:xfrm>
                <a:off x="5203823" y="2629688"/>
                <a:ext cx="174395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7943E28-9FC0-AEE1-2A56-B7EF8F9AFAC3}"/>
                  </a:ext>
                </a:extLst>
              </p:cNvPr>
              <p:cNvSpPr/>
              <p:nvPr/>
            </p:nvSpPr>
            <p:spPr>
              <a:xfrm>
                <a:off x="5203823" y="2784811"/>
                <a:ext cx="1184241" cy="608893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28F6183D-E751-3B91-F58A-A643FE146283}"/>
                  </a:ext>
                </a:extLst>
              </p:cNvPr>
              <p:cNvSpPr/>
              <p:nvPr/>
            </p:nvSpPr>
            <p:spPr>
              <a:xfrm>
                <a:off x="5203823" y="3491083"/>
                <a:ext cx="118424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EE9431AE-4489-91E2-1FD3-319C0C10A8FB}"/>
                  </a:ext>
                </a:extLst>
              </p:cNvPr>
              <p:cNvSpPr/>
              <p:nvPr/>
            </p:nvSpPr>
            <p:spPr>
              <a:xfrm>
                <a:off x="5203823" y="3636474"/>
                <a:ext cx="1184241" cy="184631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34CEA5F0-9F75-9095-2DD6-340324D3CF7B}"/>
                  </a:ext>
                </a:extLst>
              </p:cNvPr>
              <p:cNvSpPr/>
              <p:nvPr/>
            </p:nvSpPr>
            <p:spPr>
              <a:xfrm>
                <a:off x="6451562" y="3387777"/>
                <a:ext cx="499208" cy="23033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A9ADB0B5-6856-0474-3346-4673705F2B2E}"/>
                  </a:ext>
                </a:extLst>
              </p:cNvPr>
              <p:cNvSpPr/>
              <p:nvPr/>
            </p:nvSpPr>
            <p:spPr>
              <a:xfrm>
                <a:off x="6451562" y="3615840"/>
                <a:ext cx="499208" cy="24846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C37E3842-77E0-FEEE-F802-752CEAD1582E}"/>
                </a:ext>
              </a:extLst>
            </p:cNvPr>
            <p:cNvGrpSpPr/>
            <p:nvPr/>
          </p:nvGrpSpPr>
          <p:grpSpPr>
            <a:xfrm>
              <a:off x="2115289" y="2717465"/>
              <a:ext cx="2631353" cy="2970330"/>
              <a:chOff x="4144556" y="2837765"/>
              <a:chExt cx="2746715" cy="3100553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D6AA219-EAC8-0977-6065-648FF3822BF4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">
                <a:extLst>
                  <a:ext uri="{FF2B5EF4-FFF2-40B4-BE49-F238E27FC236}">
                    <a16:creationId xmlns:a16="http://schemas.microsoft.com/office/drawing/2014/main" id="{62367530-B193-B5B5-E74D-FC653B8AE9FF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73ADA20B-34F5-5705-0C99-4715458D5EE7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2B50BA82-E34B-28A1-704A-327F9BB9F7C0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A421AC7-47C7-9828-A757-C32E0D759FB3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BEB9E92C-5357-882B-8BA4-020426A5AAC2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1806B2C9-DEBA-028F-7AD3-897DE742B3C8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C20ADEF6-A449-4487-7688-7EC7EBDD8227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E7FE1A71-731A-970F-8C62-5D2C0B81D73D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3741622A-9648-37A6-1CA6-E770E0D11098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DBA5C7E3-8859-FA07-37B4-D52BF4FADB12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42BB36FC-26D1-19EB-B86B-E8B0B8F4C240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83F01C13-94AE-191E-0D0F-C002ADF4907F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57A32D90-0777-FF2C-4ED1-CF1468AE2691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&quot;禁止&quot;マーク 74">
              <a:extLst>
                <a:ext uri="{FF2B5EF4-FFF2-40B4-BE49-F238E27FC236}">
                  <a16:creationId xmlns:a16="http://schemas.microsoft.com/office/drawing/2014/main" id="{2948B9C8-3782-7918-5055-07DC0539DF30}"/>
                </a:ext>
              </a:extLst>
            </p:cNvPr>
            <p:cNvSpPr/>
            <p:nvPr/>
          </p:nvSpPr>
          <p:spPr>
            <a:xfrm>
              <a:off x="3252677" y="2442280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30196"/>
              </a:srgbClr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9B7D986-2ACF-3405-52AA-6CB4FB231985}"/>
              </a:ext>
            </a:extLst>
          </p:cNvPr>
          <p:cNvSpPr txBox="1"/>
          <p:nvPr/>
        </p:nvSpPr>
        <p:spPr>
          <a:xfrm>
            <a:off x="398782" y="8496205"/>
            <a:ext cx="6045553" cy="107849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この場所での投稿は固く禁じます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撮影した画像や情報は外部公開しないでください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FE68E20-8741-35DD-4C9A-09F647FEC391}"/>
              </a:ext>
            </a:extLst>
          </p:cNvPr>
          <p:cNvGrpSpPr/>
          <p:nvPr/>
        </p:nvGrpSpPr>
        <p:grpSpPr>
          <a:xfrm>
            <a:off x="443134" y="462309"/>
            <a:ext cx="6001201" cy="4512048"/>
            <a:chOff x="443134" y="-227514"/>
            <a:chExt cx="6001201" cy="4940435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FE122C5-AC1B-4114-3E7A-8A55C25022C9}"/>
                </a:ext>
              </a:extLst>
            </p:cNvPr>
            <p:cNvSpPr txBox="1"/>
            <p:nvPr/>
          </p:nvSpPr>
          <p:spPr>
            <a:xfrm>
              <a:off x="443134" y="2427836"/>
              <a:ext cx="6001201" cy="22850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投稿禁止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7F320B9D-E00D-654C-2F0C-E881CF5FEFC0}"/>
                </a:ext>
              </a:extLst>
            </p:cNvPr>
            <p:cNvSpPr txBox="1"/>
            <p:nvPr/>
          </p:nvSpPr>
          <p:spPr>
            <a:xfrm>
              <a:off x="443134" y="-227514"/>
              <a:ext cx="6001201" cy="22850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00206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364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60EEC-C44B-EAFF-F46A-D415625367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34726F55-196F-971D-6598-62BEF1F6EAC5}"/>
              </a:ext>
            </a:extLst>
          </p:cNvPr>
          <p:cNvGrpSpPr/>
          <p:nvPr/>
        </p:nvGrpSpPr>
        <p:grpSpPr>
          <a:xfrm>
            <a:off x="1039118" y="5276680"/>
            <a:ext cx="4809232" cy="2948708"/>
            <a:chOff x="2115289" y="2442280"/>
            <a:chExt cx="5675422" cy="347980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207AA2CE-D09F-7333-5868-3A51DDED5DF7}"/>
                </a:ext>
              </a:extLst>
            </p:cNvPr>
            <p:cNvGrpSpPr/>
            <p:nvPr/>
          </p:nvGrpSpPr>
          <p:grpSpPr>
            <a:xfrm>
              <a:off x="4326990" y="3068960"/>
              <a:ext cx="3463721" cy="2445688"/>
              <a:chOff x="4326990" y="2315780"/>
              <a:chExt cx="3463721" cy="2445688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6F4994F-9645-58BB-B73D-9C508CEEC1D4}"/>
                  </a:ext>
                </a:extLst>
              </p:cNvPr>
              <p:cNvSpPr/>
              <p:nvPr/>
            </p:nvSpPr>
            <p:spPr>
              <a:xfrm>
                <a:off x="4326990" y="3929512"/>
                <a:ext cx="3463721" cy="831956"/>
              </a:xfrm>
              <a:custGeom>
                <a:avLst/>
                <a:gdLst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2558982 w 3463721"/>
                  <a:gd name="connsiteY14" fmla="*/ 715653 h 831956"/>
                  <a:gd name="connsiteX15" fmla="*/ 1 w 3463721"/>
                  <a:gd name="connsiteY15" fmla="*/ 715653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2558982 w 3463721"/>
                  <a:gd name="connsiteY13" fmla="*/ 716475 h 831956"/>
                  <a:gd name="connsiteX14" fmla="*/ 1 w 3463721"/>
                  <a:gd name="connsiteY14" fmla="*/ 715653 h 831956"/>
                  <a:gd name="connsiteX15" fmla="*/ 398791 w 3463721"/>
                  <a:gd name="connsiteY15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207285 w 3463721"/>
                  <a:gd name="connsiteY4" fmla="*/ 716475 h 831956"/>
                  <a:gd name="connsiteX5" fmla="*/ 3463720 w 3463721"/>
                  <a:gd name="connsiteY5" fmla="*/ 716475 h 831956"/>
                  <a:gd name="connsiteX6" fmla="*/ 3463720 w 3463721"/>
                  <a:gd name="connsiteY6" fmla="*/ 788157 h 831956"/>
                  <a:gd name="connsiteX7" fmla="*/ 3463721 w 3463721"/>
                  <a:gd name="connsiteY7" fmla="*/ 788157 h 831956"/>
                  <a:gd name="connsiteX8" fmla="*/ 3439314 w 3463721"/>
                  <a:gd name="connsiteY8" fmla="*/ 831956 h 831956"/>
                  <a:gd name="connsiteX9" fmla="*/ 24408 w 3463721"/>
                  <a:gd name="connsiteY9" fmla="*/ 831956 h 831956"/>
                  <a:gd name="connsiteX10" fmla="*/ 1 w 3463721"/>
                  <a:gd name="connsiteY10" fmla="*/ 788157 h 831956"/>
                  <a:gd name="connsiteX11" fmla="*/ 0 w 3463721"/>
                  <a:gd name="connsiteY11" fmla="*/ 788157 h 831956"/>
                  <a:gd name="connsiteX12" fmla="*/ 0 w 3463721"/>
                  <a:gd name="connsiteY12" fmla="*/ 716475 h 831956"/>
                  <a:gd name="connsiteX13" fmla="*/ 1 w 3463721"/>
                  <a:gd name="connsiteY13" fmla="*/ 715653 h 831956"/>
                  <a:gd name="connsiteX14" fmla="*/ 398791 w 3463721"/>
                  <a:gd name="connsiteY14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207285 w 3463721"/>
                  <a:gd name="connsiteY3" fmla="*/ 715653 h 831956"/>
                  <a:gd name="connsiteX4" fmla="*/ 3463720 w 3463721"/>
                  <a:gd name="connsiteY4" fmla="*/ 716475 h 831956"/>
                  <a:gd name="connsiteX5" fmla="*/ 3463720 w 3463721"/>
                  <a:gd name="connsiteY5" fmla="*/ 788157 h 831956"/>
                  <a:gd name="connsiteX6" fmla="*/ 3463721 w 3463721"/>
                  <a:gd name="connsiteY6" fmla="*/ 788157 h 831956"/>
                  <a:gd name="connsiteX7" fmla="*/ 3439314 w 3463721"/>
                  <a:gd name="connsiteY7" fmla="*/ 831956 h 831956"/>
                  <a:gd name="connsiteX8" fmla="*/ 24408 w 3463721"/>
                  <a:gd name="connsiteY8" fmla="*/ 831956 h 831956"/>
                  <a:gd name="connsiteX9" fmla="*/ 1 w 3463721"/>
                  <a:gd name="connsiteY9" fmla="*/ 788157 h 831956"/>
                  <a:gd name="connsiteX10" fmla="*/ 0 w 3463721"/>
                  <a:gd name="connsiteY10" fmla="*/ 788157 h 831956"/>
                  <a:gd name="connsiteX11" fmla="*/ 0 w 3463721"/>
                  <a:gd name="connsiteY11" fmla="*/ 716475 h 831956"/>
                  <a:gd name="connsiteX12" fmla="*/ 1 w 3463721"/>
                  <a:gd name="connsiteY12" fmla="*/ 715653 h 831956"/>
                  <a:gd name="connsiteX13" fmla="*/ 398791 w 3463721"/>
                  <a:gd name="connsiteY13" fmla="*/ 0 h 831956"/>
                  <a:gd name="connsiteX0" fmla="*/ 398791 w 3463721"/>
                  <a:gd name="connsiteY0" fmla="*/ 0 h 831956"/>
                  <a:gd name="connsiteX1" fmla="*/ 3064931 w 3463721"/>
                  <a:gd name="connsiteY1" fmla="*/ 0 h 831956"/>
                  <a:gd name="connsiteX2" fmla="*/ 3463721 w 3463721"/>
                  <a:gd name="connsiteY2" fmla="*/ 715653 h 831956"/>
                  <a:gd name="connsiteX3" fmla="*/ 3463720 w 3463721"/>
                  <a:gd name="connsiteY3" fmla="*/ 716475 h 831956"/>
                  <a:gd name="connsiteX4" fmla="*/ 3463720 w 3463721"/>
                  <a:gd name="connsiteY4" fmla="*/ 788157 h 831956"/>
                  <a:gd name="connsiteX5" fmla="*/ 3463721 w 3463721"/>
                  <a:gd name="connsiteY5" fmla="*/ 788157 h 831956"/>
                  <a:gd name="connsiteX6" fmla="*/ 3439314 w 3463721"/>
                  <a:gd name="connsiteY6" fmla="*/ 831956 h 831956"/>
                  <a:gd name="connsiteX7" fmla="*/ 24408 w 3463721"/>
                  <a:gd name="connsiteY7" fmla="*/ 831956 h 831956"/>
                  <a:gd name="connsiteX8" fmla="*/ 1 w 3463721"/>
                  <a:gd name="connsiteY8" fmla="*/ 788157 h 831956"/>
                  <a:gd name="connsiteX9" fmla="*/ 0 w 3463721"/>
                  <a:gd name="connsiteY9" fmla="*/ 788157 h 831956"/>
                  <a:gd name="connsiteX10" fmla="*/ 0 w 3463721"/>
                  <a:gd name="connsiteY10" fmla="*/ 716475 h 831956"/>
                  <a:gd name="connsiteX11" fmla="*/ 1 w 3463721"/>
                  <a:gd name="connsiteY11" fmla="*/ 715653 h 831956"/>
                  <a:gd name="connsiteX12" fmla="*/ 398791 w 3463721"/>
                  <a:gd name="connsiteY12" fmla="*/ 0 h 83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63721" h="831956">
                    <a:moveTo>
                      <a:pt x="398791" y="0"/>
                    </a:moveTo>
                    <a:lnTo>
                      <a:pt x="3064931" y="0"/>
                    </a:lnTo>
                    <a:lnTo>
                      <a:pt x="3463721" y="715653"/>
                    </a:lnTo>
                    <a:cubicBezTo>
                      <a:pt x="3463721" y="715927"/>
                      <a:pt x="3463720" y="716201"/>
                      <a:pt x="3463720" y="716475"/>
                    </a:cubicBezTo>
                    <a:lnTo>
                      <a:pt x="3463720" y="788157"/>
                    </a:lnTo>
                    <a:lnTo>
                      <a:pt x="3463721" y="788157"/>
                    </a:lnTo>
                    <a:lnTo>
                      <a:pt x="3439314" y="831956"/>
                    </a:lnTo>
                    <a:lnTo>
                      <a:pt x="24408" y="831956"/>
                    </a:lnTo>
                    <a:lnTo>
                      <a:pt x="1" y="788157"/>
                    </a:lnTo>
                    <a:lnTo>
                      <a:pt x="0" y="788157"/>
                    </a:lnTo>
                    <a:lnTo>
                      <a:pt x="0" y="716475"/>
                    </a:lnTo>
                    <a:cubicBezTo>
                      <a:pt x="0" y="716201"/>
                      <a:pt x="1" y="715927"/>
                      <a:pt x="1" y="715653"/>
                    </a:cubicBezTo>
                    <a:lnTo>
                      <a:pt x="398791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正方形/長方形 90">
                <a:extLst>
                  <a:ext uri="{FF2B5EF4-FFF2-40B4-BE49-F238E27FC236}">
                    <a16:creationId xmlns:a16="http://schemas.microsoft.com/office/drawing/2014/main" id="{7BF235E8-CF10-DF60-F2A7-CE30BDB5B59E}"/>
                  </a:ext>
                </a:extLst>
              </p:cNvPr>
              <p:cNvSpPr/>
              <p:nvPr/>
            </p:nvSpPr>
            <p:spPr>
              <a:xfrm>
                <a:off x="4326990" y="4645949"/>
                <a:ext cx="3463720" cy="71682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F7768481-7FA5-D5B2-4F62-D15280D51353}"/>
                  </a:ext>
                </a:extLst>
              </p:cNvPr>
              <p:cNvSpPr/>
              <p:nvPr/>
            </p:nvSpPr>
            <p:spPr>
              <a:xfrm flipV="1">
                <a:off x="4326991" y="4717631"/>
                <a:ext cx="3463720" cy="43799"/>
              </a:xfrm>
              <a:prstGeom prst="trapezoid">
                <a:avLst>
                  <a:gd name="adj" fmla="val 55724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3CE344E0-B0E9-4819-2E74-2B1E8746EA41}"/>
                  </a:ext>
                </a:extLst>
              </p:cNvPr>
              <p:cNvSpPr/>
              <p:nvPr/>
            </p:nvSpPr>
            <p:spPr>
              <a:xfrm>
                <a:off x="4735050" y="2315780"/>
                <a:ext cx="2662843" cy="1613734"/>
              </a:xfrm>
              <a:prstGeom prst="round2SameRect">
                <a:avLst>
                  <a:gd name="adj1" fmla="val 4604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DB00FD3-A99F-46B5-52B6-5B524914E6C7}"/>
                  </a:ext>
                </a:extLst>
              </p:cNvPr>
              <p:cNvSpPr/>
              <p:nvPr/>
            </p:nvSpPr>
            <p:spPr>
              <a:xfrm>
                <a:off x="4605747" y="4043578"/>
                <a:ext cx="2906208" cy="293641"/>
              </a:xfrm>
              <a:custGeom>
                <a:avLst/>
                <a:gdLst>
                  <a:gd name="connsiteX0" fmla="*/ 54704 w 3033620"/>
                  <a:gd name="connsiteY0" fmla="*/ 208346 h 306515"/>
                  <a:gd name="connsiteX1" fmla="*/ 2978917 w 3033620"/>
                  <a:gd name="connsiteY1" fmla="*/ 208346 h 306515"/>
                  <a:gd name="connsiteX2" fmla="*/ 3033620 w 3033620"/>
                  <a:gd name="connsiteY2" fmla="*/ 306515 h 306515"/>
                  <a:gd name="connsiteX3" fmla="*/ 0 w 3033620"/>
                  <a:gd name="connsiteY3" fmla="*/ 306515 h 306515"/>
                  <a:gd name="connsiteX4" fmla="*/ 113175 w 3033620"/>
                  <a:gd name="connsiteY4" fmla="*/ 103416 h 306515"/>
                  <a:gd name="connsiteX5" fmla="*/ 2920446 w 3033620"/>
                  <a:gd name="connsiteY5" fmla="*/ 103416 h 306515"/>
                  <a:gd name="connsiteX6" fmla="*/ 2961907 w 3033620"/>
                  <a:gd name="connsiteY6" fmla="*/ 177822 h 306515"/>
                  <a:gd name="connsiteX7" fmla="*/ 71713 w 3033620"/>
                  <a:gd name="connsiteY7" fmla="*/ 177822 h 306515"/>
                  <a:gd name="connsiteX8" fmla="*/ 170802 w 3033620"/>
                  <a:gd name="connsiteY8" fmla="*/ 0 h 306515"/>
                  <a:gd name="connsiteX9" fmla="*/ 2862818 w 3033620"/>
                  <a:gd name="connsiteY9" fmla="*/ 0 h 306515"/>
                  <a:gd name="connsiteX10" fmla="*/ 2903436 w 3033620"/>
                  <a:gd name="connsiteY10" fmla="*/ 72892 h 306515"/>
                  <a:gd name="connsiteX11" fmla="*/ 130184 w 3033620"/>
                  <a:gd name="connsiteY11" fmla="*/ 72892 h 306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33620" h="306515">
                    <a:moveTo>
                      <a:pt x="54704" y="208346"/>
                    </a:moveTo>
                    <a:lnTo>
                      <a:pt x="2978917" y="208346"/>
                    </a:lnTo>
                    <a:lnTo>
                      <a:pt x="3033620" y="306515"/>
                    </a:lnTo>
                    <a:lnTo>
                      <a:pt x="0" y="306515"/>
                    </a:lnTo>
                    <a:close/>
                    <a:moveTo>
                      <a:pt x="113175" y="103416"/>
                    </a:moveTo>
                    <a:lnTo>
                      <a:pt x="2920446" y="103416"/>
                    </a:lnTo>
                    <a:lnTo>
                      <a:pt x="2961907" y="177822"/>
                    </a:lnTo>
                    <a:lnTo>
                      <a:pt x="71713" y="177822"/>
                    </a:lnTo>
                    <a:close/>
                    <a:moveTo>
                      <a:pt x="170802" y="0"/>
                    </a:moveTo>
                    <a:lnTo>
                      <a:pt x="2862818" y="0"/>
                    </a:lnTo>
                    <a:lnTo>
                      <a:pt x="2903436" y="72892"/>
                    </a:lnTo>
                    <a:lnTo>
                      <a:pt x="130184" y="728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1CF1BD71-6EAB-0682-DD6E-12F5FF72DA20}"/>
                  </a:ext>
                </a:extLst>
              </p:cNvPr>
              <p:cNvSpPr/>
              <p:nvPr/>
            </p:nvSpPr>
            <p:spPr>
              <a:xfrm>
                <a:off x="5614054" y="4421109"/>
                <a:ext cx="889593" cy="109836"/>
              </a:xfrm>
              <a:prstGeom prst="trapezoid">
                <a:avLst>
                  <a:gd name="adj" fmla="val 5572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DEC7C794-EFBC-E84C-E924-A26B192C8D5F}"/>
                  </a:ext>
                </a:extLst>
              </p:cNvPr>
              <p:cNvSpPr/>
              <p:nvPr/>
            </p:nvSpPr>
            <p:spPr>
              <a:xfrm>
                <a:off x="4803366" y="2383203"/>
                <a:ext cx="2526212" cy="1484325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accent3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1F802CE2-42D1-46EB-05BB-FC8B949A2631}"/>
                  </a:ext>
                </a:extLst>
              </p:cNvPr>
              <p:cNvSpPr/>
              <p:nvPr/>
            </p:nvSpPr>
            <p:spPr>
              <a:xfrm>
                <a:off x="5077115" y="2504930"/>
                <a:ext cx="1971967" cy="136259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93C91610-61B1-3793-A300-83F93F9F4A17}"/>
                  </a:ext>
                </a:extLst>
              </p:cNvPr>
              <p:cNvGrpSpPr/>
              <p:nvPr/>
            </p:nvGrpSpPr>
            <p:grpSpPr>
              <a:xfrm>
                <a:off x="6454994" y="2785063"/>
                <a:ext cx="492781" cy="609165"/>
                <a:chOff x="1263914" y="3178175"/>
                <a:chExt cx="677544" cy="837565"/>
              </a:xfrm>
            </p:grpSpPr>
            <p:sp>
              <p:nvSpPr>
                <p:cNvPr id="105" name="四角形: 上の 2 つの角を丸める 104">
                  <a:extLst>
                    <a:ext uri="{FF2B5EF4-FFF2-40B4-BE49-F238E27FC236}">
                      <a16:creationId xmlns:a16="http://schemas.microsoft.com/office/drawing/2014/main" id="{1ABDA281-4B10-FE5F-5063-D54F5AADCA5C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D0E95D6C-8081-497A-6F67-6DCA8EC49865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622C2F8C-B6EE-FBB5-EA29-4349535CCAA4}"/>
                  </a:ext>
                </a:extLst>
              </p:cNvPr>
              <p:cNvSpPr/>
              <p:nvPr/>
            </p:nvSpPr>
            <p:spPr>
              <a:xfrm>
                <a:off x="5203823" y="2629688"/>
                <a:ext cx="174395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45636E7-E67A-303C-1BD3-EB029604FFF8}"/>
                  </a:ext>
                </a:extLst>
              </p:cNvPr>
              <p:cNvSpPr/>
              <p:nvPr/>
            </p:nvSpPr>
            <p:spPr>
              <a:xfrm>
                <a:off x="5203823" y="2784811"/>
                <a:ext cx="1184241" cy="608893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6A82D8B3-6141-9651-4633-7360F2ED82BE}"/>
                  </a:ext>
                </a:extLst>
              </p:cNvPr>
              <p:cNvSpPr/>
              <p:nvPr/>
            </p:nvSpPr>
            <p:spPr>
              <a:xfrm>
                <a:off x="5203823" y="3491083"/>
                <a:ext cx="1184241" cy="10330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696C644-C464-2453-3849-42C0237A51A1}"/>
                  </a:ext>
                </a:extLst>
              </p:cNvPr>
              <p:cNvSpPr/>
              <p:nvPr/>
            </p:nvSpPr>
            <p:spPr>
              <a:xfrm>
                <a:off x="5203823" y="3636474"/>
                <a:ext cx="1184241" cy="184631"/>
              </a:xfrm>
              <a:custGeom>
                <a:avLst/>
                <a:gdLst>
                  <a:gd name="connsiteX0" fmla="*/ 0 w 1236160"/>
                  <a:gd name="connsiteY0" fmla="*/ 166073 h 192725"/>
                  <a:gd name="connsiteX1" fmla="*/ 1236160 w 1236160"/>
                  <a:gd name="connsiteY1" fmla="*/ 166073 h 192725"/>
                  <a:gd name="connsiteX2" fmla="*/ 1236160 w 1236160"/>
                  <a:gd name="connsiteY2" fmla="*/ 192725 h 192725"/>
                  <a:gd name="connsiteX3" fmla="*/ 0 w 1236160"/>
                  <a:gd name="connsiteY3" fmla="*/ 192725 h 192725"/>
                  <a:gd name="connsiteX4" fmla="*/ 0 w 1236160"/>
                  <a:gd name="connsiteY4" fmla="*/ 110715 h 192725"/>
                  <a:gd name="connsiteX5" fmla="*/ 1236160 w 1236160"/>
                  <a:gd name="connsiteY5" fmla="*/ 110715 h 192725"/>
                  <a:gd name="connsiteX6" fmla="*/ 1236160 w 1236160"/>
                  <a:gd name="connsiteY6" fmla="*/ 137367 h 192725"/>
                  <a:gd name="connsiteX7" fmla="*/ 0 w 1236160"/>
                  <a:gd name="connsiteY7" fmla="*/ 137367 h 192725"/>
                  <a:gd name="connsiteX8" fmla="*/ 0 w 1236160"/>
                  <a:gd name="connsiteY8" fmla="*/ 55358 h 192725"/>
                  <a:gd name="connsiteX9" fmla="*/ 1236160 w 1236160"/>
                  <a:gd name="connsiteY9" fmla="*/ 55358 h 192725"/>
                  <a:gd name="connsiteX10" fmla="*/ 1236160 w 1236160"/>
                  <a:gd name="connsiteY10" fmla="*/ 82010 h 192725"/>
                  <a:gd name="connsiteX11" fmla="*/ 0 w 1236160"/>
                  <a:gd name="connsiteY11" fmla="*/ 82010 h 192725"/>
                  <a:gd name="connsiteX12" fmla="*/ 0 w 1236160"/>
                  <a:gd name="connsiteY12" fmla="*/ 0 h 192725"/>
                  <a:gd name="connsiteX13" fmla="*/ 1236160 w 1236160"/>
                  <a:gd name="connsiteY13" fmla="*/ 0 h 192725"/>
                  <a:gd name="connsiteX14" fmla="*/ 1236160 w 1236160"/>
                  <a:gd name="connsiteY14" fmla="*/ 26652 h 192725"/>
                  <a:gd name="connsiteX15" fmla="*/ 0 w 1236160"/>
                  <a:gd name="connsiteY15" fmla="*/ 26652 h 192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36160" h="192725">
                    <a:moveTo>
                      <a:pt x="0" y="166073"/>
                    </a:moveTo>
                    <a:lnTo>
                      <a:pt x="1236160" y="166073"/>
                    </a:lnTo>
                    <a:lnTo>
                      <a:pt x="1236160" y="192725"/>
                    </a:lnTo>
                    <a:lnTo>
                      <a:pt x="0" y="192725"/>
                    </a:lnTo>
                    <a:close/>
                    <a:moveTo>
                      <a:pt x="0" y="110715"/>
                    </a:moveTo>
                    <a:lnTo>
                      <a:pt x="1236160" y="110715"/>
                    </a:lnTo>
                    <a:lnTo>
                      <a:pt x="1236160" y="137367"/>
                    </a:lnTo>
                    <a:lnTo>
                      <a:pt x="0" y="137367"/>
                    </a:lnTo>
                    <a:close/>
                    <a:moveTo>
                      <a:pt x="0" y="55358"/>
                    </a:moveTo>
                    <a:lnTo>
                      <a:pt x="1236160" y="55358"/>
                    </a:lnTo>
                    <a:lnTo>
                      <a:pt x="1236160" y="82010"/>
                    </a:lnTo>
                    <a:lnTo>
                      <a:pt x="0" y="8201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26652"/>
                    </a:lnTo>
                    <a:lnTo>
                      <a:pt x="0" y="26652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B4F886D0-FE46-9F4A-5E62-61D99F8AD9F3}"/>
                  </a:ext>
                </a:extLst>
              </p:cNvPr>
              <p:cNvSpPr/>
              <p:nvPr/>
            </p:nvSpPr>
            <p:spPr>
              <a:xfrm>
                <a:off x="6451562" y="3387777"/>
                <a:ext cx="499208" cy="23033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71567732-2681-0978-B83A-39D1A433CA74}"/>
                  </a:ext>
                </a:extLst>
              </p:cNvPr>
              <p:cNvSpPr/>
              <p:nvPr/>
            </p:nvSpPr>
            <p:spPr>
              <a:xfrm>
                <a:off x="6451562" y="3615840"/>
                <a:ext cx="499208" cy="248462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C5842547-B299-5D00-30D5-717F41EFAAF1}"/>
                </a:ext>
              </a:extLst>
            </p:cNvPr>
            <p:cNvGrpSpPr/>
            <p:nvPr/>
          </p:nvGrpSpPr>
          <p:grpSpPr>
            <a:xfrm>
              <a:off x="2115289" y="2717465"/>
              <a:ext cx="2631353" cy="2970330"/>
              <a:chOff x="4144556" y="2837765"/>
              <a:chExt cx="2746715" cy="3100553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5CC4461-66CC-A7DB-EB4D-79A3A17A20E7}"/>
                  </a:ext>
                </a:extLst>
              </p:cNvPr>
              <p:cNvSpPr/>
              <p:nvPr/>
            </p:nvSpPr>
            <p:spPr>
              <a:xfrm>
                <a:off x="4584700" y="3625834"/>
                <a:ext cx="1646238" cy="2197114"/>
              </a:xfrm>
              <a:custGeom>
                <a:avLst/>
                <a:gdLst>
                  <a:gd name="connsiteX0" fmla="*/ 31750 w 1612900"/>
                  <a:gd name="connsiteY0" fmla="*/ 1431925 h 2127250"/>
                  <a:gd name="connsiteX1" fmla="*/ 368300 w 1612900"/>
                  <a:gd name="connsiteY1" fmla="*/ 1812925 h 2127250"/>
                  <a:gd name="connsiteX2" fmla="*/ 774700 w 1612900"/>
                  <a:gd name="connsiteY2" fmla="*/ 1933575 h 2127250"/>
                  <a:gd name="connsiteX3" fmla="*/ 927100 w 1612900"/>
                  <a:gd name="connsiteY3" fmla="*/ 2127250 h 2127250"/>
                  <a:gd name="connsiteX4" fmla="*/ 1612900 w 1612900"/>
                  <a:gd name="connsiteY4" fmla="*/ 1631950 h 2127250"/>
                  <a:gd name="connsiteX5" fmla="*/ 1501775 w 1612900"/>
                  <a:gd name="connsiteY5" fmla="*/ 1419225 h 2127250"/>
                  <a:gd name="connsiteX6" fmla="*/ 1568450 w 1612900"/>
                  <a:gd name="connsiteY6" fmla="*/ 885825 h 2127250"/>
                  <a:gd name="connsiteX7" fmla="*/ 1447800 w 1612900"/>
                  <a:gd name="connsiteY7" fmla="*/ 361950 h 2127250"/>
                  <a:gd name="connsiteX8" fmla="*/ 1371600 w 1612900"/>
                  <a:gd name="connsiteY8" fmla="*/ 0 h 2127250"/>
                  <a:gd name="connsiteX9" fmla="*/ 1143000 w 1612900"/>
                  <a:gd name="connsiteY9" fmla="*/ 161925 h 2127250"/>
                  <a:gd name="connsiteX10" fmla="*/ 1022350 w 1612900"/>
                  <a:gd name="connsiteY10" fmla="*/ 463550 h 2127250"/>
                  <a:gd name="connsiteX11" fmla="*/ 1003300 w 1612900"/>
                  <a:gd name="connsiteY11" fmla="*/ 517525 h 2127250"/>
                  <a:gd name="connsiteX12" fmla="*/ 555625 w 1612900"/>
                  <a:gd name="connsiteY12" fmla="*/ 244475 h 2127250"/>
                  <a:gd name="connsiteX13" fmla="*/ 0 w 1612900"/>
                  <a:gd name="connsiteY13" fmla="*/ 152400 h 2127250"/>
                  <a:gd name="connsiteX14" fmla="*/ 31750 w 1612900"/>
                  <a:gd name="connsiteY14" fmla="*/ 1431925 h 2127250"/>
                  <a:gd name="connsiteX0" fmla="*/ 31750 w 1612900"/>
                  <a:gd name="connsiteY0" fmla="*/ 1479550 h 2174875"/>
                  <a:gd name="connsiteX1" fmla="*/ 368300 w 1612900"/>
                  <a:gd name="connsiteY1" fmla="*/ 1860550 h 2174875"/>
                  <a:gd name="connsiteX2" fmla="*/ 774700 w 1612900"/>
                  <a:gd name="connsiteY2" fmla="*/ 1981200 h 2174875"/>
                  <a:gd name="connsiteX3" fmla="*/ 927100 w 1612900"/>
                  <a:gd name="connsiteY3" fmla="*/ 2174875 h 2174875"/>
                  <a:gd name="connsiteX4" fmla="*/ 1612900 w 1612900"/>
                  <a:gd name="connsiteY4" fmla="*/ 1679575 h 2174875"/>
                  <a:gd name="connsiteX5" fmla="*/ 1501775 w 1612900"/>
                  <a:gd name="connsiteY5" fmla="*/ 1466850 h 2174875"/>
                  <a:gd name="connsiteX6" fmla="*/ 1568450 w 1612900"/>
                  <a:gd name="connsiteY6" fmla="*/ 933450 h 2174875"/>
                  <a:gd name="connsiteX7" fmla="*/ 1447800 w 1612900"/>
                  <a:gd name="connsiteY7" fmla="*/ 409575 h 2174875"/>
                  <a:gd name="connsiteX8" fmla="*/ 1384300 w 1612900"/>
                  <a:gd name="connsiteY8" fmla="*/ 0 h 2174875"/>
                  <a:gd name="connsiteX9" fmla="*/ 1143000 w 1612900"/>
                  <a:gd name="connsiteY9" fmla="*/ 209550 h 2174875"/>
                  <a:gd name="connsiteX10" fmla="*/ 1022350 w 1612900"/>
                  <a:gd name="connsiteY10" fmla="*/ 511175 h 2174875"/>
                  <a:gd name="connsiteX11" fmla="*/ 1003300 w 1612900"/>
                  <a:gd name="connsiteY11" fmla="*/ 565150 h 2174875"/>
                  <a:gd name="connsiteX12" fmla="*/ 555625 w 1612900"/>
                  <a:gd name="connsiteY12" fmla="*/ 292100 h 2174875"/>
                  <a:gd name="connsiteX13" fmla="*/ 0 w 1612900"/>
                  <a:gd name="connsiteY13" fmla="*/ 200025 h 2174875"/>
                  <a:gd name="connsiteX14" fmla="*/ 31750 w 1612900"/>
                  <a:gd name="connsiteY14" fmla="*/ 1479550 h 2174875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57541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22350 w 1612900"/>
                  <a:gd name="connsiteY10" fmla="*/ 521444 h 2185144"/>
                  <a:gd name="connsiteX11" fmla="*/ 1003300 w 1612900"/>
                  <a:gd name="connsiteY11" fmla="*/ 721469 h 2185144"/>
                  <a:gd name="connsiteX12" fmla="*/ 555625 w 1612900"/>
                  <a:gd name="connsiteY12" fmla="*/ 302369 h 2185144"/>
                  <a:gd name="connsiteX13" fmla="*/ 0 w 1612900"/>
                  <a:gd name="connsiteY13" fmla="*/ 210294 h 2185144"/>
                  <a:gd name="connsiteX14" fmla="*/ 31750 w 1612900"/>
                  <a:gd name="connsiteY14" fmla="*/ 1489819 h 2185144"/>
                  <a:gd name="connsiteX0" fmla="*/ 31750 w 1612900"/>
                  <a:gd name="connsiteY0" fmla="*/ 1489819 h 2185144"/>
                  <a:gd name="connsiteX1" fmla="*/ 368300 w 1612900"/>
                  <a:gd name="connsiteY1" fmla="*/ 1870819 h 2185144"/>
                  <a:gd name="connsiteX2" fmla="*/ 774700 w 1612900"/>
                  <a:gd name="connsiteY2" fmla="*/ 1991469 h 2185144"/>
                  <a:gd name="connsiteX3" fmla="*/ 927100 w 1612900"/>
                  <a:gd name="connsiteY3" fmla="*/ 2185144 h 2185144"/>
                  <a:gd name="connsiteX4" fmla="*/ 1612900 w 1612900"/>
                  <a:gd name="connsiteY4" fmla="*/ 1689844 h 2185144"/>
                  <a:gd name="connsiteX5" fmla="*/ 1501775 w 1612900"/>
                  <a:gd name="connsiteY5" fmla="*/ 1477119 h 2185144"/>
                  <a:gd name="connsiteX6" fmla="*/ 1568450 w 1612900"/>
                  <a:gd name="connsiteY6" fmla="*/ 943719 h 2185144"/>
                  <a:gd name="connsiteX7" fmla="*/ 1447800 w 1612900"/>
                  <a:gd name="connsiteY7" fmla="*/ 419844 h 2185144"/>
                  <a:gd name="connsiteX8" fmla="*/ 1384300 w 1612900"/>
                  <a:gd name="connsiteY8" fmla="*/ 10269 h 2185144"/>
                  <a:gd name="connsiteX9" fmla="*/ 1143000 w 1612900"/>
                  <a:gd name="connsiteY9" fmla="*/ 219819 h 2185144"/>
                  <a:gd name="connsiteX10" fmla="*/ 1003300 w 1612900"/>
                  <a:gd name="connsiteY10" fmla="*/ 721469 h 2185144"/>
                  <a:gd name="connsiteX11" fmla="*/ 555625 w 1612900"/>
                  <a:gd name="connsiteY11" fmla="*/ 302369 h 2185144"/>
                  <a:gd name="connsiteX12" fmla="*/ 0 w 1612900"/>
                  <a:gd name="connsiteY12" fmla="*/ 210294 h 2185144"/>
                  <a:gd name="connsiteX13" fmla="*/ 31750 w 1612900"/>
                  <a:gd name="connsiteY13" fmla="*/ 1489819 h 2185144"/>
                  <a:gd name="connsiteX0" fmla="*/ 31750 w 1612900"/>
                  <a:gd name="connsiteY0" fmla="*/ 1495218 h 2190543"/>
                  <a:gd name="connsiteX1" fmla="*/ 368300 w 1612900"/>
                  <a:gd name="connsiteY1" fmla="*/ 1876218 h 2190543"/>
                  <a:gd name="connsiteX2" fmla="*/ 774700 w 1612900"/>
                  <a:gd name="connsiteY2" fmla="*/ 1996868 h 2190543"/>
                  <a:gd name="connsiteX3" fmla="*/ 927100 w 1612900"/>
                  <a:gd name="connsiteY3" fmla="*/ 2190543 h 2190543"/>
                  <a:gd name="connsiteX4" fmla="*/ 1612900 w 1612900"/>
                  <a:gd name="connsiteY4" fmla="*/ 1695243 h 2190543"/>
                  <a:gd name="connsiteX5" fmla="*/ 1501775 w 1612900"/>
                  <a:gd name="connsiteY5" fmla="*/ 1482518 h 2190543"/>
                  <a:gd name="connsiteX6" fmla="*/ 1568450 w 1612900"/>
                  <a:gd name="connsiteY6" fmla="*/ 949118 h 2190543"/>
                  <a:gd name="connsiteX7" fmla="*/ 1447800 w 1612900"/>
                  <a:gd name="connsiteY7" fmla="*/ 425243 h 2190543"/>
                  <a:gd name="connsiteX8" fmla="*/ 1384300 w 1612900"/>
                  <a:gd name="connsiteY8" fmla="*/ 15668 h 2190543"/>
                  <a:gd name="connsiteX9" fmla="*/ 1143000 w 1612900"/>
                  <a:gd name="connsiteY9" fmla="*/ 225218 h 2190543"/>
                  <a:gd name="connsiteX10" fmla="*/ 1003300 w 1612900"/>
                  <a:gd name="connsiteY10" fmla="*/ 726868 h 2190543"/>
                  <a:gd name="connsiteX11" fmla="*/ 555625 w 1612900"/>
                  <a:gd name="connsiteY11" fmla="*/ 307768 h 2190543"/>
                  <a:gd name="connsiteX12" fmla="*/ 0 w 1612900"/>
                  <a:gd name="connsiteY12" fmla="*/ 215693 h 2190543"/>
                  <a:gd name="connsiteX13" fmla="*/ 31750 w 1612900"/>
                  <a:gd name="connsiteY13" fmla="*/ 1495218 h 2190543"/>
                  <a:gd name="connsiteX0" fmla="*/ 31750 w 1612900"/>
                  <a:gd name="connsiteY0" fmla="*/ 1481387 h 2176712"/>
                  <a:gd name="connsiteX1" fmla="*/ 368300 w 1612900"/>
                  <a:gd name="connsiteY1" fmla="*/ 1862387 h 2176712"/>
                  <a:gd name="connsiteX2" fmla="*/ 774700 w 1612900"/>
                  <a:gd name="connsiteY2" fmla="*/ 1983037 h 2176712"/>
                  <a:gd name="connsiteX3" fmla="*/ 927100 w 1612900"/>
                  <a:gd name="connsiteY3" fmla="*/ 2176712 h 2176712"/>
                  <a:gd name="connsiteX4" fmla="*/ 1612900 w 1612900"/>
                  <a:gd name="connsiteY4" fmla="*/ 1681412 h 2176712"/>
                  <a:gd name="connsiteX5" fmla="*/ 1501775 w 1612900"/>
                  <a:gd name="connsiteY5" fmla="*/ 1468687 h 2176712"/>
                  <a:gd name="connsiteX6" fmla="*/ 1568450 w 1612900"/>
                  <a:gd name="connsiteY6" fmla="*/ 935287 h 2176712"/>
                  <a:gd name="connsiteX7" fmla="*/ 1447800 w 1612900"/>
                  <a:gd name="connsiteY7" fmla="*/ 411412 h 2176712"/>
                  <a:gd name="connsiteX8" fmla="*/ 1384300 w 1612900"/>
                  <a:gd name="connsiteY8" fmla="*/ 1837 h 2176712"/>
                  <a:gd name="connsiteX9" fmla="*/ 1146175 w 1612900"/>
                  <a:gd name="connsiteY9" fmla="*/ 290762 h 2176712"/>
                  <a:gd name="connsiteX10" fmla="*/ 1003300 w 1612900"/>
                  <a:gd name="connsiteY10" fmla="*/ 713037 h 2176712"/>
                  <a:gd name="connsiteX11" fmla="*/ 555625 w 1612900"/>
                  <a:gd name="connsiteY11" fmla="*/ 293937 h 2176712"/>
                  <a:gd name="connsiteX12" fmla="*/ 0 w 1612900"/>
                  <a:gd name="connsiteY12" fmla="*/ 201862 h 2176712"/>
                  <a:gd name="connsiteX13" fmla="*/ 31750 w 1612900"/>
                  <a:gd name="connsiteY13" fmla="*/ 1481387 h 2176712"/>
                  <a:gd name="connsiteX0" fmla="*/ 31750 w 1612900"/>
                  <a:gd name="connsiteY0" fmla="*/ 1481532 h 2176857"/>
                  <a:gd name="connsiteX1" fmla="*/ 368300 w 1612900"/>
                  <a:gd name="connsiteY1" fmla="*/ 1862532 h 2176857"/>
                  <a:gd name="connsiteX2" fmla="*/ 774700 w 1612900"/>
                  <a:gd name="connsiteY2" fmla="*/ 1983182 h 2176857"/>
                  <a:gd name="connsiteX3" fmla="*/ 927100 w 1612900"/>
                  <a:gd name="connsiteY3" fmla="*/ 2176857 h 2176857"/>
                  <a:gd name="connsiteX4" fmla="*/ 1612900 w 1612900"/>
                  <a:gd name="connsiteY4" fmla="*/ 1681557 h 2176857"/>
                  <a:gd name="connsiteX5" fmla="*/ 1501775 w 1612900"/>
                  <a:gd name="connsiteY5" fmla="*/ 1468832 h 2176857"/>
                  <a:gd name="connsiteX6" fmla="*/ 1568450 w 1612900"/>
                  <a:gd name="connsiteY6" fmla="*/ 935432 h 2176857"/>
                  <a:gd name="connsiteX7" fmla="*/ 1447800 w 1612900"/>
                  <a:gd name="connsiteY7" fmla="*/ 411557 h 2176857"/>
                  <a:gd name="connsiteX8" fmla="*/ 1384300 w 1612900"/>
                  <a:gd name="connsiteY8" fmla="*/ 1982 h 2176857"/>
                  <a:gd name="connsiteX9" fmla="*/ 1146175 w 1612900"/>
                  <a:gd name="connsiteY9" fmla="*/ 290907 h 2176857"/>
                  <a:gd name="connsiteX10" fmla="*/ 1003300 w 1612900"/>
                  <a:gd name="connsiteY10" fmla="*/ 713182 h 2176857"/>
                  <a:gd name="connsiteX11" fmla="*/ 555625 w 1612900"/>
                  <a:gd name="connsiteY11" fmla="*/ 294082 h 2176857"/>
                  <a:gd name="connsiteX12" fmla="*/ 0 w 1612900"/>
                  <a:gd name="connsiteY12" fmla="*/ 202007 h 2176857"/>
                  <a:gd name="connsiteX13" fmla="*/ 31750 w 1612900"/>
                  <a:gd name="connsiteY13" fmla="*/ 1481532 h 2176857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74700 w 1612900"/>
                  <a:gd name="connsiteY2" fmla="*/ 198438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78064"/>
                  <a:gd name="connsiteX1" fmla="*/ 368300 w 1612900"/>
                  <a:gd name="connsiteY1" fmla="*/ 1863739 h 2178064"/>
                  <a:gd name="connsiteX2" fmla="*/ 768350 w 1612900"/>
                  <a:gd name="connsiteY2" fmla="*/ 2003439 h 2178064"/>
                  <a:gd name="connsiteX3" fmla="*/ 927100 w 1612900"/>
                  <a:gd name="connsiteY3" fmla="*/ 2178064 h 2178064"/>
                  <a:gd name="connsiteX4" fmla="*/ 1612900 w 1612900"/>
                  <a:gd name="connsiteY4" fmla="*/ 1682764 h 2178064"/>
                  <a:gd name="connsiteX5" fmla="*/ 1501775 w 1612900"/>
                  <a:gd name="connsiteY5" fmla="*/ 1470039 h 2178064"/>
                  <a:gd name="connsiteX6" fmla="*/ 1568450 w 1612900"/>
                  <a:gd name="connsiteY6" fmla="*/ 936639 h 2178064"/>
                  <a:gd name="connsiteX7" fmla="*/ 1447800 w 1612900"/>
                  <a:gd name="connsiteY7" fmla="*/ 412764 h 2178064"/>
                  <a:gd name="connsiteX8" fmla="*/ 1384300 w 1612900"/>
                  <a:gd name="connsiteY8" fmla="*/ 3189 h 2178064"/>
                  <a:gd name="connsiteX9" fmla="*/ 1146175 w 1612900"/>
                  <a:gd name="connsiteY9" fmla="*/ 292114 h 2178064"/>
                  <a:gd name="connsiteX10" fmla="*/ 1003300 w 1612900"/>
                  <a:gd name="connsiteY10" fmla="*/ 714389 h 2178064"/>
                  <a:gd name="connsiteX11" fmla="*/ 555625 w 1612900"/>
                  <a:gd name="connsiteY11" fmla="*/ 295289 h 2178064"/>
                  <a:gd name="connsiteX12" fmla="*/ 0 w 1612900"/>
                  <a:gd name="connsiteY12" fmla="*/ 203214 h 2178064"/>
                  <a:gd name="connsiteX13" fmla="*/ 31750 w 1612900"/>
                  <a:gd name="connsiteY13" fmla="*/ 1482739 h 2178064"/>
                  <a:gd name="connsiteX0" fmla="*/ 31750 w 1612900"/>
                  <a:gd name="connsiteY0" fmla="*/ 1482739 h 2197114"/>
                  <a:gd name="connsiteX1" fmla="*/ 368300 w 1612900"/>
                  <a:gd name="connsiteY1" fmla="*/ 1863739 h 2197114"/>
                  <a:gd name="connsiteX2" fmla="*/ 768350 w 1612900"/>
                  <a:gd name="connsiteY2" fmla="*/ 2003439 h 2197114"/>
                  <a:gd name="connsiteX3" fmla="*/ 931863 w 1612900"/>
                  <a:gd name="connsiteY3" fmla="*/ 2197114 h 2197114"/>
                  <a:gd name="connsiteX4" fmla="*/ 1612900 w 1612900"/>
                  <a:gd name="connsiteY4" fmla="*/ 1682764 h 2197114"/>
                  <a:gd name="connsiteX5" fmla="*/ 1501775 w 1612900"/>
                  <a:gd name="connsiteY5" fmla="*/ 1470039 h 2197114"/>
                  <a:gd name="connsiteX6" fmla="*/ 1568450 w 1612900"/>
                  <a:gd name="connsiteY6" fmla="*/ 936639 h 2197114"/>
                  <a:gd name="connsiteX7" fmla="*/ 1447800 w 1612900"/>
                  <a:gd name="connsiteY7" fmla="*/ 412764 h 2197114"/>
                  <a:gd name="connsiteX8" fmla="*/ 1384300 w 1612900"/>
                  <a:gd name="connsiteY8" fmla="*/ 3189 h 2197114"/>
                  <a:gd name="connsiteX9" fmla="*/ 1146175 w 1612900"/>
                  <a:gd name="connsiteY9" fmla="*/ 292114 h 2197114"/>
                  <a:gd name="connsiteX10" fmla="*/ 1003300 w 1612900"/>
                  <a:gd name="connsiteY10" fmla="*/ 714389 h 2197114"/>
                  <a:gd name="connsiteX11" fmla="*/ 555625 w 1612900"/>
                  <a:gd name="connsiteY11" fmla="*/ 295289 h 2197114"/>
                  <a:gd name="connsiteX12" fmla="*/ 0 w 1612900"/>
                  <a:gd name="connsiteY12" fmla="*/ 203214 h 2197114"/>
                  <a:gd name="connsiteX13" fmla="*/ 31750 w 1612900"/>
                  <a:gd name="connsiteY13" fmla="*/ 1482739 h 2197114"/>
                  <a:gd name="connsiteX0" fmla="*/ 31750 w 1646238"/>
                  <a:gd name="connsiteY0" fmla="*/ 1482739 h 2197114"/>
                  <a:gd name="connsiteX1" fmla="*/ 368300 w 1646238"/>
                  <a:gd name="connsiteY1" fmla="*/ 1863739 h 2197114"/>
                  <a:gd name="connsiteX2" fmla="*/ 768350 w 1646238"/>
                  <a:gd name="connsiteY2" fmla="*/ 2003439 h 2197114"/>
                  <a:gd name="connsiteX3" fmla="*/ 931863 w 1646238"/>
                  <a:gd name="connsiteY3" fmla="*/ 2197114 h 2197114"/>
                  <a:gd name="connsiteX4" fmla="*/ 1646238 w 1646238"/>
                  <a:gd name="connsiteY4" fmla="*/ 1697052 h 2197114"/>
                  <a:gd name="connsiteX5" fmla="*/ 1501775 w 1646238"/>
                  <a:gd name="connsiteY5" fmla="*/ 1470039 h 2197114"/>
                  <a:gd name="connsiteX6" fmla="*/ 1568450 w 1646238"/>
                  <a:gd name="connsiteY6" fmla="*/ 936639 h 2197114"/>
                  <a:gd name="connsiteX7" fmla="*/ 1447800 w 1646238"/>
                  <a:gd name="connsiteY7" fmla="*/ 412764 h 2197114"/>
                  <a:gd name="connsiteX8" fmla="*/ 1384300 w 1646238"/>
                  <a:gd name="connsiteY8" fmla="*/ 3189 h 2197114"/>
                  <a:gd name="connsiteX9" fmla="*/ 1146175 w 1646238"/>
                  <a:gd name="connsiteY9" fmla="*/ 292114 h 2197114"/>
                  <a:gd name="connsiteX10" fmla="*/ 1003300 w 1646238"/>
                  <a:gd name="connsiteY10" fmla="*/ 714389 h 2197114"/>
                  <a:gd name="connsiteX11" fmla="*/ 555625 w 1646238"/>
                  <a:gd name="connsiteY11" fmla="*/ 295289 h 2197114"/>
                  <a:gd name="connsiteX12" fmla="*/ 0 w 1646238"/>
                  <a:gd name="connsiteY12" fmla="*/ 203214 h 2197114"/>
                  <a:gd name="connsiteX13" fmla="*/ 31750 w 1646238"/>
                  <a:gd name="connsiteY13" fmla="*/ 1482739 h 2197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46238" h="2197114">
                    <a:moveTo>
                      <a:pt x="31750" y="1482739"/>
                    </a:moveTo>
                    <a:cubicBezTo>
                      <a:pt x="143933" y="1609739"/>
                      <a:pt x="245533" y="1776956"/>
                      <a:pt x="368300" y="1863739"/>
                    </a:cubicBezTo>
                    <a:cubicBezTo>
                      <a:pt x="491067" y="1950522"/>
                      <a:pt x="669925" y="1983331"/>
                      <a:pt x="768350" y="2003439"/>
                    </a:cubicBezTo>
                    <a:cubicBezTo>
                      <a:pt x="777875" y="2036247"/>
                      <a:pt x="881063" y="2132556"/>
                      <a:pt x="931863" y="2197114"/>
                    </a:cubicBezTo>
                    <a:lnTo>
                      <a:pt x="1646238" y="1697052"/>
                    </a:lnTo>
                    <a:lnTo>
                      <a:pt x="1501775" y="1470039"/>
                    </a:lnTo>
                    <a:cubicBezTo>
                      <a:pt x="1524000" y="1292239"/>
                      <a:pt x="1606550" y="1190639"/>
                      <a:pt x="1568450" y="936639"/>
                    </a:cubicBezTo>
                    <a:cubicBezTo>
                      <a:pt x="1530350" y="682639"/>
                      <a:pt x="1488017" y="587389"/>
                      <a:pt x="1447800" y="412764"/>
                    </a:cubicBezTo>
                    <a:cubicBezTo>
                      <a:pt x="1426633" y="276239"/>
                      <a:pt x="1475846" y="29647"/>
                      <a:pt x="1384300" y="3189"/>
                    </a:cubicBezTo>
                    <a:cubicBezTo>
                      <a:pt x="1292754" y="-23269"/>
                      <a:pt x="1192742" y="118547"/>
                      <a:pt x="1146175" y="292114"/>
                    </a:cubicBezTo>
                    <a:cubicBezTo>
                      <a:pt x="1099608" y="465681"/>
                      <a:pt x="1101725" y="713860"/>
                      <a:pt x="1003300" y="714389"/>
                    </a:cubicBezTo>
                    <a:cubicBezTo>
                      <a:pt x="904875" y="714918"/>
                      <a:pt x="704850" y="434989"/>
                      <a:pt x="555625" y="295289"/>
                    </a:cubicBezTo>
                    <a:lnTo>
                      <a:pt x="0" y="203214"/>
                    </a:lnTo>
                    <a:lnTo>
                      <a:pt x="31750" y="1482739"/>
                    </a:ln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">
                <a:extLst>
                  <a:ext uri="{FF2B5EF4-FFF2-40B4-BE49-F238E27FC236}">
                    <a16:creationId xmlns:a16="http://schemas.microsoft.com/office/drawing/2014/main" id="{43582CC5-FD24-C388-13A3-E997BBD0EF20}"/>
                  </a:ext>
                </a:extLst>
              </p:cNvPr>
              <p:cNvSpPr/>
              <p:nvPr/>
            </p:nvSpPr>
            <p:spPr>
              <a:xfrm rot="18963165">
                <a:off x="4334618" y="3323730"/>
                <a:ext cx="316016" cy="932831"/>
              </a:xfrm>
              <a:custGeom>
                <a:avLst/>
                <a:gdLst>
                  <a:gd name="connsiteX0" fmla="*/ 0 w 315035"/>
                  <a:gd name="connsiteY0" fmla="*/ 450050 h 900100"/>
                  <a:gd name="connsiteX1" fmla="*/ 157518 w 315035"/>
                  <a:gd name="connsiteY1" fmla="*/ 0 h 900100"/>
                  <a:gd name="connsiteX2" fmla="*/ 315036 w 315035"/>
                  <a:gd name="connsiteY2" fmla="*/ 450050 h 900100"/>
                  <a:gd name="connsiteX3" fmla="*/ 157518 w 315035"/>
                  <a:gd name="connsiteY3" fmla="*/ 900100 h 900100"/>
                  <a:gd name="connsiteX4" fmla="*/ 0 w 315035"/>
                  <a:gd name="connsiteY4" fmla="*/ 450050 h 900100"/>
                  <a:gd name="connsiteX0" fmla="*/ 0 w 315036"/>
                  <a:gd name="connsiteY0" fmla="*/ 450050 h 900100"/>
                  <a:gd name="connsiteX1" fmla="*/ 157518 w 315036"/>
                  <a:gd name="connsiteY1" fmla="*/ 0 h 900100"/>
                  <a:gd name="connsiteX2" fmla="*/ 315036 w 315036"/>
                  <a:gd name="connsiteY2" fmla="*/ 450050 h 900100"/>
                  <a:gd name="connsiteX3" fmla="*/ 157518 w 315036"/>
                  <a:gd name="connsiteY3" fmla="*/ 900100 h 900100"/>
                  <a:gd name="connsiteX4" fmla="*/ 0 w 315036"/>
                  <a:gd name="connsiteY4" fmla="*/ 450050 h 900100"/>
                  <a:gd name="connsiteX0" fmla="*/ 0 w 315036"/>
                  <a:gd name="connsiteY0" fmla="*/ 450063 h 900113"/>
                  <a:gd name="connsiteX1" fmla="*/ 157518 w 315036"/>
                  <a:gd name="connsiteY1" fmla="*/ 13 h 900113"/>
                  <a:gd name="connsiteX2" fmla="*/ 315036 w 315036"/>
                  <a:gd name="connsiteY2" fmla="*/ 450063 h 900113"/>
                  <a:gd name="connsiteX3" fmla="*/ 157518 w 315036"/>
                  <a:gd name="connsiteY3" fmla="*/ 900113 h 900113"/>
                  <a:gd name="connsiteX4" fmla="*/ 0 w 315036"/>
                  <a:gd name="connsiteY4" fmla="*/ 450063 h 900113"/>
                  <a:gd name="connsiteX0" fmla="*/ 348 w 315384"/>
                  <a:gd name="connsiteY0" fmla="*/ 450063 h 900113"/>
                  <a:gd name="connsiteX1" fmla="*/ 157866 w 315384"/>
                  <a:gd name="connsiteY1" fmla="*/ 13 h 900113"/>
                  <a:gd name="connsiteX2" fmla="*/ 315384 w 315384"/>
                  <a:gd name="connsiteY2" fmla="*/ 450063 h 900113"/>
                  <a:gd name="connsiteX3" fmla="*/ 157866 w 315384"/>
                  <a:gd name="connsiteY3" fmla="*/ 900113 h 900113"/>
                  <a:gd name="connsiteX4" fmla="*/ 348 w 315384"/>
                  <a:gd name="connsiteY4" fmla="*/ 450063 h 900113"/>
                  <a:gd name="connsiteX0" fmla="*/ 348 w 316016"/>
                  <a:gd name="connsiteY0" fmla="*/ 450063 h 900113"/>
                  <a:gd name="connsiteX1" fmla="*/ 157866 w 316016"/>
                  <a:gd name="connsiteY1" fmla="*/ 13 h 900113"/>
                  <a:gd name="connsiteX2" fmla="*/ 315384 w 316016"/>
                  <a:gd name="connsiteY2" fmla="*/ 450063 h 900113"/>
                  <a:gd name="connsiteX3" fmla="*/ 157866 w 316016"/>
                  <a:gd name="connsiteY3" fmla="*/ 900113 h 900113"/>
                  <a:gd name="connsiteX4" fmla="*/ 348 w 316016"/>
                  <a:gd name="connsiteY4" fmla="*/ 450063 h 90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016" h="900113">
                    <a:moveTo>
                      <a:pt x="348" y="450063"/>
                    </a:moveTo>
                    <a:cubicBezTo>
                      <a:pt x="-4415" y="193258"/>
                      <a:pt x="39235" y="-1886"/>
                      <a:pt x="157866" y="13"/>
                    </a:cubicBezTo>
                    <a:cubicBezTo>
                      <a:pt x="276497" y="1912"/>
                      <a:pt x="322045" y="193995"/>
                      <a:pt x="315384" y="450063"/>
                    </a:cubicBezTo>
                    <a:cubicBezTo>
                      <a:pt x="308723" y="706131"/>
                      <a:pt x="244861" y="900113"/>
                      <a:pt x="157866" y="900113"/>
                    </a:cubicBezTo>
                    <a:cubicBezTo>
                      <a:pt x="70871" y="900113"/>
                      <a:pt x="5111" y="706868"/>
                      <a:pt x="348" y="450063"/>
                    </a:cubicBezTo>
                    <a:close/>
                  </a:path>
                </a:pathLst>
              </a:cu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EC009656-3A5E-EB0D-60A8-BC48F09E613D}"/>
                  </a:ext>
                </a:extLst>
              </p:cNvPr>
              <p:cNvSpPr/>
              <p:nvPr/>
            </p:nvSpPr>
            <p:spPr>
              <a:xfrm>
                <a:off x="4419110" y="2837765"/>
                <a:ext cx="1395155" cy="2385265"/>
              </a:xfrm>
              <a:prstGeom prst="roundRect">
                <a:avLst>
                  <a:gd name="adj" fmla="val 373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7DDB3449-442F-F7A1-306B-87EB75F45510}"/>
                  </a:ext>
                </a:extLst>
              </p:cNvPr>
              <p:cNvSpPr/>
              <p:nvPr/>
            </p:nvSpPr>
            <p:spPr>
              <a:xfrm>
                <a:off x="4492626" y="2917826"/>
                <a:ext cx="1248124" cy="2170189"/>
              </a:xfrm>
              <a:prstGeom prst="roundRect">
                <a:avLst>
                  <a:gd name="adj" fmla="val 159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FB48A398-A63F-2147-505D-0341E4936202}"/>
                  </a:ext>
                </a:extLst>
              </p:cNvPr>
              <p:cNvSpPr/>
              <p:nvPr/>
            </p:nvSpPr>
            <p:spPr>
              <a:xfrm>
                <a:off x="4543199" y="4207790"/>
                <a:ext cx="1127352" cy="635588"/>
              </a:xfrm>
              <a:custGeom>
                <a:avLst/>
                <a:gdLst>
                  <a:gd name="connsiteX0" fmla="*/ 0 w 1236160"/>
                  <a:gd name="connsiteY0" fmla="*/ 1044575 h 1090294"/>
                  <a:gd name="connsiteX1" fmla="*/ 1236160 w 1236160"/>
                  <a:gd name="connsiteY1" fmla="*/ 1044575 h 1090294"/>
                  <a:gd name="connsiteX2" fmla="*/ 1236160 w 1236160"/>
                  <a:gd name="connsiteY2" fmla="*/ 1090294 h 1090294"/>
                  <a:gd name="connsiteX3" fmla="*/ 0 w 1236160"/>
                  <a:gd name="connsiteY3" fmla="*/ 1090294 h 1090294"/>
                  <a:gd name="connsiteX4" fmla="*/ 0 w 1236160"/>
                  <a:gd name="connsiteY4" fmla="*/ 949610 h 1090294"/>
                  <a:gd name="connsiteX5" fmla="*/ 1236160 w 1236160"/>
                  <a:gd name="connsiteY5" fmla="*/ 949610 h 1090294"/>
                  <a:gd name="connsiteX6" fmla="*/ 1236160 w 1236160"/>
                  <a:gd name="connsiteY6" fmla="*/ 995329 h 1090294"/>
                  <a:gd name="connsiteX7" fmla="*/ 0 w 1236160"/>
                  <a:gd name="connsiteY7" fmla="*/ 995329 h 1090294"/>
                  <a:gd name="connsiteX8" fmla="*/ 0 w 1236160"/>
                  <a:gd name="connsiteY8" fmla="*/ 854649 h 1090294"/>
                  <a:gd name="connsiteX9" fmla="*/ 1236160 w 1236160"/>
                  <a:gd name="connsiteY9" fmla="*/ 854649 h 1090294"/>
                  <a:gd name="connsiteX10" fmla="*/ 1236160 w 1236160"/>
                  <a:gd name="connsiteY10" fmla="*/ 900368 h 1090294"/>
                  <a:gd name="connsiteX11" fmla="*/ 0 w 1236160"/>
                  <a:gd name="connsiteY11" fmla="*/ 900368 h 1090294"/>
                  <a:gd name="connsiteX12" fmla="*/ 0 w 1236160"/>
                  <a:gd name="connsiteY12" fmla="*/ 759688 h 1090294"/>
                  <a:gd name="connsiteX13" fmla="*/ 1236160 w 1236160"/>
                  <a:gd name="connsiteY13" fmla="*/ 759688 h 1090294"/>
                  <a:gd name="connsiteX14" fmla="*/ 1236160 w 1236160"/>
                  <a:gd name="connsiteY14" fmla="*/ 805407 h 1090294"/>
                  <a:gd name="connsiteX15" fmla="*/ 0 w 1236160"/>
                  <a:gd name="connsiteY15" fmla="*/ 805407 h 1090294"/>
                  <a:gd name="connsiteX16" fmla="*/ 0 w 1236160"/>
                  <a:gd name="connsiteY16" fmla="*/ 664727 h 1090294"/>
                  <a:gd name="connsiteX17" fmla="*/ 1236160 w 1236160"/>
                  <a:gd name="connsiteY17" fmla="*/ 664727 h 1090294"/>
                  <a:gd name="connsiteX18" fmla="*/ 1236160 w 1236160"/>
                  <a:gd name="connsiteY18" fmla="*/ 710446 h 1090294"/>
                  <a:gd name="connsiteX19" fmla="*/ 0 w 1236160"/>
                  <a:gd name="connsiteY19" fmla="*/ 710446 h 1090294"/>
                  <a:gd name="connsiteX20" fmla="*/ 0 w 1236160"/>
                  <a:gd name="connsiteY20" fmla="*/ 569766 h 1090294"/>
                  <a:gd name="connsiteX21" fmla="*/ 1236160 w 1236160"/>
                  <a:gd name="connsiteY21" fmla="*/ 569766 h 1090294"/>
                  <a:gd name="connsiteX22" fmla="*/ 1236160 w 1236160"/>
                  <a:gd name="connsiteY22" fmla="*/ 615485 h 1090294"/>
                  <a:gd name="connsiteX23" fmla="*/ 0 w 1236160"/>
                  <a:gd name="connsiteY23" fmla="*/ 615485 h 1090294"/>
                  <a:gd name="connsiteX24" fmla="*/ 0 w 1236160"/>
                  <a:gd name="connsiteY24" fmla="*/ 474805 h 1090294"/>
                  <a:gd name="connsiteX25" fmla="*/ 1236160 w 1236160"/>
                  <a:gd name="connsiteY25" fmla="*/ 474805 h 1090294"/>
                  <a:gd name="connsiteX26" fmla="*/ 1236160 w 1236160"/>
                  <a:gd name="connsiteY26" fmla="*/ 520524 h 1090294"/>
                  <a:gd name="connsiteX27" fmla="*/ 0 w 1236160"/>
                  <a:gd name="connsiteY27" fmla="*/ 520524 h 1090294"/>
                  <a:gd name="connsiteX28" fmla="*/ 0 w 1236160"/>
                  <a:gd name="connsiteY28" fmla="*/ 379844 h 1090294"/>
                  <a:gd name="connsiteX29" fmla="*/ 1236160 w 1236160"/>
                  <a:gd name="connsiteY29" fmla="*/ 379844 h 1090294"/>
                  <a:gd name="connsiteX30" fmla="*/ 1236160 w 1236160"/>
                  <a:gd name="connsiteY30" fmla="*/ 425563 h 1090294"/>
                  <a:gd name="connsiteX31" fmla="*/ 0 w 1236160"/>
                  <a:gd name="connsiteY31" fmla="*/ 425563 h 1090294"/>
                  <a:gd name="connsiteX32" fmla="*/ 0 w 1236160"/>
                  <a:gd name="connsiteY32" fmla="*/ 284883 h 1090294"/>
                  <a:gd name="connsiteX33" fmla="*/ 1236160 w 1236160"/>
                  <a:gd name="connsiteY33" fmla="*/ 284883 h 1090294"/>
                  <a:gd name="connsiteX34" fmla="*/ 1236160 w 1236160"/>
                  <a:gd name="connsiteY34" fmla="*/ 330602 h 1090294"/>
                  <a:gd name="connsiteX35" fmla="*/ 0 w 1236160"/>
                  <a:gd name="connsiteY35" fmla="*/ 330602 h 1090294"/>
                  <a:gd name="connsiteX36" fmla="*/ 0 w 1236160"/>
                  <a:gd name="connsiteY36" fmla="*/ 189922 h 1090294"/>
                  <a:gd name="connsiteX37" fmla="*/ 1236160 w 1236160"/>
                  <a:gd name="connsiteY37" fmla="*/ 189922 h 1090294"/>
                  <a:gd name="connsiteX38" fmla="*/ 1236160 w 1236160"/>
                  <a:gd name="connsiteY38" fmla="*/ 235641 h 1090294"/>
                  <a:gd name="connsiteX39" fmla="*/ 0 w 1236160"/>
                  <a:gd name="connsiteY39" fmla="*/ 235641 h 1090294"/>
                  <a:gd name="connsiteX40" fmla="*/ 0 w 1236160"/>
                  <a:gd name="connsiteY40" fmla="*/ 94961 h 1090294"/>
                  <a:gd name="connsiteX41" fmla="*/ 1236160 w 1236160"/>
                  <a:gd name="connsiteY41" fmla="*/ 94961 h 1090294"/>
                  <a:gd name="connsiteX42" fmla="*/ 1236160 w 1236160"/>
                  <a:gd name="connsiteY42" fmla="*/ 140680 h 1090294"/>
                  <a:gd name="connsiteX43" fmla="*/ 0 w 1236160"/>
                  <a:gd name="connsiteY43" fmla="*/ 140680 h 1090294"/>
                  <a:gd name="connsiteX44" fmla="*/ 0 w 1236160"/>
                  <a:gd name="connsiteY44" fmla="*/ 0 h 1090294"/>
                  <a:gd name="connsiteX45" fmla="*/ 1236160 w 1236160"/>
                  <a:gd name="connsiteY45" fmla="*/ 0 h 1090294"/>
                  <a:gd name="connsiteX46" fmla="*/ 1236160 w 1236160"/>
                  <a:gd name="connsiteY46" fmla="*/ 45719 h 1090294"/>
                  <a:gd name="connsiteX47" fmla="*/ 0 w 1236160"/>
                  <a:gd name="connsiteY47" fmla="*/ 45719 h 1090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236160" h="1090294">
                    <a:moveTo>
                      <a:pt x="0" y="1044575"/>
                    </a:moveTo>
                    <a:lnTo>
                      <a:pt x="1236160" y="1044575"/>
                    </a:lnTo>
                    <a:lnTo>
                      <a:pt x="1236160" y="1090294"/>
                    </a:lnTo>
                    <a:lnTo>
                      <a:pt x="0" y="1090294"/>
                    </a:lnTo>
                    <a:close/>
                    <a:moveTo>
                      <a:pt x="0" y="949610"/>
                    </a:moveTo>
                    <a:lnTo>
                      <a:pt x="1236160" y="949610"/>
                    </a:lnTo>
                    <a:lnTo>
                      <a:pt x="1236160" y="995329"/>
                    </a:lnTo>
                    <a:lnTo>
                      <a:pt x="0" y="995329"/>
                    </a:lnTo>
                    <a:close/>
                    <a:moveTo>
                      <a:pt x="0" y="854649"/>
                    </a:moveTo>
                    <a:lnTo>
                      <a:pt x="1236160" y="854649"/>
                    </a:lnTo>
                    <a:lnTo>
                      <a:pt x="1236160" y="900368"/>
                    </a:lnTo>
                    <a:lnTo>
                      <a:pt x="0" y="900368"/>
                    </a:lnTo>
                    <a:close/>
                    <a:moveTo>
                      <a:pt x="0" y="759688"/>
                    </a:moveTo>
                    <a:lnTo>
                      <a:pt x="1236160" y="759688"/>
                    </a:lnTo>
                    <a:lnTo>
                      <a:pt x="1236160" y="805407"/>
                    </a:lnTo>
                    <a:lnTo>
                      <a:pt x="0" y="805407"/>
                    </a:lnTo>
                    <a:close/>
                    <a:moveTo>
                      <a:pt x="0" y="664727"/>
                    </a:moveTo>
                    <a:lnTo>
                      <a:pt x="1236160" y="664727"/>
                    </a:lnTo>
                    <a:lnTo>
                      <a:pt x="1236160" y="710446"/>
                    </a:lnTo>
                    <a:lnTo>
                      <a:pt x="0" y="710446"/>
                    </a:lnTo>
                    <a:close/>
                    <a:moveTo>
                      <a:pt x="0" y="569766"/>
                    </a:moveTo>
                    <a:lnTo>
                      <a:pt x="1236160" y="569766"/>
                    </a:lnTo>
                    <a:lnTo>
                      <a:pt x="1236160" y="615485"/>
                    </a:lnTo>
                    <a:lnTo>
                      <a:pt x="0" y="615485"/>
                    </a:lnTo>
                    <a:close/>
                    <a:moveTo>
                      <a:pt x="0" y="474805"/>
                    </a:moveTo>
                    <a:lnTo>
                      <a:pt x="1236160" y="474805"/>
                    </a:lnTo>
                    <a:lnTo>
                      <a:pt x="1236160" y="520524"/>
                    </a:lnTo>
                    <a:lnTo>
                      <a:pt x="0" y="520524"/>
                    </a:lnTo>
                    <a:close/>
                    <a:moveTo>
                      <a:pt x="0" y="379844"/>
                    </a:moveTo>
                    <a:lnTo>
                      <a:pt x="1236160" y="379844"/>
                    </a:lnTo>
                    <a:lnTo>
                      <a:pt x="1236160" y="425563"/>
                    </a:lnTo>
                    <a:lnTo>
                      <a:pt x="0" y="425563"/>
                    </a:lnTo>
                    <a:close/>
                    <a:moveTo>
                      <a:pt x="0" y="284883"/>
                    </a:moveTo>
                    <a:lnTo>
                      <a:pt x="1236160" y="284883"/>
                    </a:lnTo>
                    <a:lnTo>
                      <a:pt x="1236160" y="330602"/>
                    </a:lnTo>
                    <a:lnTo>
                      <a:pt x="0" y="330602"/>
                    </a:lnTo>
                    <a:close/>
                    <a:moveTo>
                      <a:pt x="0" y="189922"/>
                    </a:moveTo>
                    <a:lnTo>
                      <a:pt x="1236160" y="189922"/>
                    </a:lnTo>
                    <a:lnTo>
                      <a:pt x="1236160" y="235641"/>
                    </a:lnTo>
                    <a:lnTo>
                      <a:pt x="0" y="235641"/>
                    </a:lnTo>
                    <a:close/>
                    <a:moveTo>
                      <a:pt x="0" y="94961"/>
                    </a:moveTo>
                    <a:lnTo>
                      <a:pt x="1236160" y="94961"/>
                    </a:lnTo>
                    <a:lnTo>
                      <a:pt x="1236160" y="140680"/>
                    </a:lnTo>
                    <a:lnTo>
                      <a:pt x="0" y="140680"/>
                    </a:lnTo>
                    <a:close/>
                    <a:moveTo>
                      <a:pt x="0" y="0"/>
                    </a:moveTo>
                    <a:lnTo>
                      <a:pt x="1236160" y="0"/>
                    </a:lnTo>
                    <a:lnTo>
                      <a:pt x="123616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EEEC0FCE-E9B9-0FFC-8F53-82D4CEED1AB4}"/>
                  </a:ext>
                </a:extLst>
              </p:cNvPr>
              <p:cNvGrpSpPr/>
              <p:nvPr/>
            </p:nvGrpSpPr>
            <p:grpSpPr>
              <a:xfrm>
                <a:off x="4763890" y="3240954"/>
                <a:ext cx="705594" cy="872241"/>
                <a:chOff x="1263914" y="3178175"/>
                <a:chExt cx="677544" cy="837565"/>
              </a:xfrm>
            </p:grpSpPr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FE0A6693-6670-71A4-D6DC-5AF3E2D38FE8}"/>
                    </a:ext>
                  </a:extLst>
                </p:cNvPr>
                <p:cNvSpPr/>
                <p:nvPr/>
              </p:nvSpPr>
              <p:spPr>
                <a:xfrm>
                  <a:off x="1263914" y="3178175"/>
                  <a:ext cx="677544" cy="837565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B0F0"/>
                </a:solidFill>
                <a:ln>
                  <a:noFill/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5BEAA744-D250-49F9-FCDC-D1DC567E162F}"/>
                    </a:ext>
                  </a:extLst>
                </p:cNvPr>
                <p:cNvSpPr/>
                <p:nvPr/>
              </p:nvSpPr>
              <p:spPr>
                <a:xfrm>
                  <a:off x="1354089" y="3269310"/>
                  <a:ext cx="502393" cy="745710"/>
                </a:xfrm>
                <a:custGeom>
                  <a:avLst/>
                  <a:gdLst>
                    <a:gd name="connsiteX0" fmla="*/ 332594 w 534872"/>
                    <a:gd name="connsiteY0" fmla="*/ 973 h 793920"/>
                    <a:gd name="connsiteX1" fmla="*/ 449115 w 534872"/>
                    <a:gd name="connsiteY1" fmla="*/ 59481 h 793920"/>
                    <a:gd name="connsiteX2" fmla="*/ 507623 w 534872"/>
                    <a:gd name="connsiteY2" fmla="*/ 176002 h 793920"/>
                    <a:gd name="connsiteX3" fmla="*/ 503939 w 534872"/>
                    <a:gd name="connsiteY3" fmla="*/ 219124 h 793920"/>
                    <a:gd name="connsiteX4" fmla="*/ 505516 w 534872"/>
                    <a:gd name="connsiteY4" fmla="*/ 220405 h 793920"/>
                    <a:gd name="connsiteX5" fmla="*/ 520442 w 534872"/>
                    <a:gd name="connsiteY5" fmla="*/ 263830 h 793920"/>
                    <a:gd name="connsiteX6" fmla="*/ 469482 w 534872"/>
                    <a:gd name="connsiteY6" fmla="*/ 325242 h 793920"/>
                    <a:gd name="connsiteX7" fmla="*/ 465484 w 534872"/>
                    <a:gd name="connsiteY7" fmla="*/ 324269 h 793920"/>
                    <a:gd name="connsiteX8" fmla="*/ 456606 w 534872"/>
                    <a:gd name="connsiteY8" fmla="*/ 357251 h 793920"/>
                    <a:gd name="connsiteX9" fmla="*/ 345849 w 534872"/>
                    <a:gd name="connsiteY9" fmla="*/ 484974 h 793920"/>
                    <a:gd name="connsiteX10" fmla="*/ 313755 w 534872"/>
                    <a:gd name="connsiteY10" fmla="*/ 496463 h 793920"/>
                    <a:gd name="connsiteX11" fmla="*/ 329902 w 534872"/>
                    <a:gd name="connsiteY11" fmla="*/ 561049 h 793920"/>
                    <a:gd name="connsiteX12" fmla="*/ 380091 w 534872"/>
                    <a:gd name="connsiteY12" fmla="*/ 561049 h 793920"/>
                    <a:gd name="connsiteX13" fmla="*/ 380091 w 534872"/>
                    <a:gd name="connsiteY13" fmla="*/ 561050 h 793920"/>
                    <a:gd name="connsiteX14" fmla="*/ 434104 w 534872"/>
                    <a:gd name="connsiteY14" fmla="*/ 561050 h 793920"/>
                    <a:gd name="connsiteX15" fmla="*/ 534872 w 534872"/>
                    <a:gd name="connsiteY15" fmla="*/ 661818 h 793920"/>
                    <a:gd name="connsiteX16" fmla="*/ 534872 w 534872"/>
                    <a:gd name="connsiteY16" fmla="*/ 793920 h 793920"/>
                    <a:gd name="connsiteX17" fmla="*/ 0 w 534872"/>
                    <a:gd name="connsiteY17" fmla="*/ 793920 h 793920"/>
                    <a:gd name="connsiteX18" fmla="*/ 0 w 534872"/>
                    <a:gd name="connsiteY18" fmla="*/ 661818 h 793920"/>
                    <a:gd name="connsiteX19" fmla="*/ 100768 w 534872"/>
                    <a:gd name="connsiteY19" fmla="*/ 561050 h 793920"/>
                    <a:gd name="connsiteX20" fmla="*/ 149581 w 534872"/>
                    <a:gd name="connsiteY20" fmla="*/ 561050 h 793920"/>
                    <a:gd name="connsiteX21" fmla="*/ 149581 w 534872"/>
                    <a:gd name="connsiteY21" fmla="*/ 561049 h 793920"/>
                    <a:gd name="connsiteX22" fmla="*/ 199774 w 534872"/>
                    <a:gd name="connsiteY22" fmla="*/ 561049 h 793920"/>
                    <a:gd name="connsiteX23" fmla="*/ 215921 w 534872"/>
                    <a:gd name="connsiteY23" fmla="*/ 496463 h 793920"/>
                    <a:gd name="connsiteX24" fmla="*/ 183827 w 534872"/>
                    <a:gd name="connsiteY24" fmla="*/ 484974 h 793920"/>
                    <a:gd name="connsiteX25" fmla="*/ 73070 w 534872"/>
                    <a:gd name="connsiteY25" fmla="*/ 357251 h 793920"/>
                    <a:gd name="connsiteX26" fmla="*/ 64070 w 534872"/>
                    <a:gd name="connsiteY26" fmla="*/ 323816 h 793920"/>
                    <a:gd name="connsiteX27" fmla="*/ 58211 w 534872"/>
                    <a:gd name="connsiteY27" fmla="*/ 325242 h 793920"/>
                    <a:gd name="connsiteX28" fmla="*/ 7251 w 534872"/>
                    <a:gd name="connsiteY28" fmla="*/ 263830 h 793920"/>
                    <a:gd name="connsiteX29" fmla="*/ 22177 w 534872"/>
                    <a:gd name="connsiteY29" fmla="*/ 220405 h 793920"/>
                    <a:gd name="connsiteX30" fmla="*/ 31870 w 534872"/>
                    <a:gd name="connsiteY30" fmla="*/ 212529 h 793920"/>
                    <a:gd name="connsiteX31" fmla="*/ 28750 w 534872"/>
                    <a:gd name="connsiteY31" fmla="*/ 176003 h 793920"/>
                    <a:gd name="connsiteX32" fmla="*/ 87258 w 534872"/>
                    <a:gd name="connsiteY32" fmla="*/ 59482 h 793920"/>
                    <a:gd name="connsiteX33" fmla="*/ 203779 w 534872"/>
                    <a:gd name="connsiteY33" fmla="*/ 974 h 793920"/>
                    <a:gd name="connsiteX34" fmla="*/ 261782 w 534872"/>
                    <a:gd name="connsiteY34" fmla="*/ 5929 h 793920"/>
                    <a:gd name="connsiteX35" fmla="*/ 268186 w 534872"/>
                    <a:gd name="connsiteY35" fmla="*/ 9753 h 793920"/>
                    <a:gd name="connsiteX36" fmla="*/ 274591 w 534872"/>
                    <a:gd name="connsiteY36" fmla="*/ 5928 h 793920"/>
                    <a:gd name="connsiteX37" fmla="*/ 332594 w 534872"/>
                    <a:gd name="connsiteY37" fmla="*/ 973 h 793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34872" h="793920">
                      <a:moveTo>
                        <a:pt x="332594" y="973"/>
                      </a:moveTo>
                      <a:cubicBezTo>
                        <a:pt x="372912" y="5448"/>
                        <a:pt x="414938" y="25305"/>
                        <a:pt x="449115" y="59481"/>
                      </a:cubicBezTo>
                      <a:cubicBezTo>
                        <a:pt x="483291" y="93658"/>
                        <a:pt x="503148" y="135684"/>
                        <a:pt x="507623" y="176002"/>
                      </a:cubicBezTo>
                      <a:lnTo>
                        <a:pt x="503939" y="219124"/>
                      </a:lnTo>
                      <a:lnTo>
                        <a:pt x="505516" y="220405"/>
                      </a:lnTo>
                      <a:cubicBezTo>
                        <a:pt x="514738" y="231518"/>
                        <a:pt x="520442" y="246871"/>
                        <a:pt x="520442" y="263830"/>
                      </a:cubicBezTo>
                      <a:cubicBezTo>
                        <a:pt x="520442" y="297747"/>
                        <a:pt x="497626" y="325242"/>
                        <a:pt x="469482" y="325242"/>
                      </a:cubicBezTo>
                      <a:lnTo>
                        <a:pt x="465484" y="324269"/>
                      </a:lnTo>
                      <a:lnTo>
                        <a:pt x="456606" y="357251"/>
                      </a:lnTo>
                      <a:cubicBezTo>
                        <a:pt x="435542" y="414678"/>
                        <a:pt x="395648" y="460684"/>
                        <a:pt x="345849" y="484974"/>
                      </a:cubicBezTo>
                      <a:lnTo>
                        <a:pt x="313755" y="496463"/>
                      </a:lnTo>
                      <a:lnTo>
                        <a:pt x="329902" y="561049"/>
                      </a:lnTo>
                      <a:lnTo>
                        <a:pt x="380091" y="561049"/>
                      </a:lnTo>
                      <a:lnTo>
                        <a:pt x="380091" y="561050"/>
                      </a:lnTo>
                      <a:lnTo>
                        <a:pt x="434104" y="561050"/>
                      </a:lnTo>
                      <a:cubicBezTo>
                        <a:pt x="489757" y="561050"/>
                        <a:pt x="534872" y="606165"/>
                        <a:pt x="534872" y="661818"/>
                      </a:cubicBezTo>
                      <a:lnTo>
                        <a:pt x="534872" y="793920"/>
                      </a:lnTo>
                      <a:lnTo>
                        <a:pt x="0" y="793920"/>
                      </a:lnTo>
                      <a:lnTo>
                        <a:pt x="0" y="661818"/>
                      </a:lnTo>
                      <a:cubicBezTo>
                        <a:pt x="0" y="606165"/>
                        <a:pt x="45115" y="561050"/>
                        <a:pt x="100768" y="561050"/>
                      </a:cubicBezTo>
                      <a:lnTo>
                        <a:pt x="149581" y="561050"/>
                      </a:lnTo>
                      <a:lnTo>
                        <a:pt x="149581" y="561049"/>
                      </a:lnTo>
                      <a:lnTo>
                        <a:pt x="199774" y="561049"/>
                      </a:lnTo>
                      <a:lnTo>
                        <a:pt x="215921" y="496463"/>
                      </a:lnTo>
                      <a:lnTo>
                        <a:pt x="183827" y="484974"/>
                      </a:lnTo>
                      <a:cubicBezTo>
                        <a:pt x="134028" y="460684"/>
                        <a:pt x="94134" y="414678"/>
                        <a:pt x="73070" y="357251"/>
                      </a:cubicBezTo>
                      <a:lnTo>
                        <a:pt x="64070" y="323816"/>
                      </a:lnTo>
                      <a:lnTo>
                        <a:pt x="58211" y="325242"/>
                      </a:lnTo>
                      <a:cubicBezTo>
                        <a:pt x="30067" y="325242"/>
                        <a:pt x="7251" y="297747"/>
                        <a:pt x="7251" y="263830"/>
                      </a:cubicBezTo>
                      <a:cubicBezTo>
                        <a:pt x="7251" y="246871"/>
                        <a:pt x="12955" y="231518"/>
                        <a:pt x="22177" y="220405"/>
                      </a:cubicBezTo>
                      <a:lnTo>
                        <a:pt x="31870" y="212529"/>
                      </a:lnTo>
                      <a:lnTo>
                        <a:pt x="28750" y="176003"/>
                      </a:lnTo>
                      <a:cubicBezTo>
                        <a:pt x="33225" y="135685"/>
                        <a:pt x="53082" y="93659"/>
                        <a:pt x="87258" y="59482"/>
                      </a:cubicBezTo>
                      <a:cubicBezTo>
                        <a:pt x="121435" y="25306"/>
                        <a:pt x="163461" y="5449"/>
                        <a:pt x="203779" y="974"/>
                      </a:cubicBezTo>
                      <a:cubicBezTo>
                        <a:pt x="223938" y="-1264"/>
                        <a:pt x="243671" y="344"/>
                        <a:pt x="261782" y="5929"/>
                      </a:cubicBezTo>
                      <a:lnTo>
                        <a:pt x="268186" y="9753"/>
                      </a:lnTo>
                      <a:lnTo>
                        <a:pt x="274591" y="5928"/>
                      </a:lnTo>
                      <a:cubicBezTo>
                        <a:pt x="292702" y="343"/>
                        <a:pt x="312435" y="-1265"/>
                        <a:pt x="332594" y="97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DF467981-DF03-1828-A4CB-7ACDD0139458}"/>
                  </a:ext>
                </a:extLst>
              </p:cNvPr>
              <p:cNvSpPr/>
              <p:nvPr/>
            </p:nvSpPr>
            <p:spPr>
              <a:xfrm>
                <a:off x="4543199" y="3007970"/>
                <a:ext cx="1127352" cy="16650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69900751-6662-6F9B-09ED-2ECA0B062688}"/>
                  </a:ext>
                </a:extLst>
              </p:cNvPr>
              <p:cNvSpPr/>
              <p:nvPr/>
            </p:nvSpPr>
            <p:spPr>
              <a:xfrm rot="1800000">
                <a:off x="4144556" y="398044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59CC3EE1-A462-8884-AE35-B30598AC596A}"/>
                  </a:ext>
                </a:extLst>
              </p:cNvPr>
              <p:cNvSpPr/>
              <p:nvPr/>
            </p:nvSpPr>
            <p:spPr>
              <a:xfrm rot="1800000">
                <a:off x="4144556" y="4291597"/>
                <a:ext cx="545539" cy="26780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35972C4E-B737-FC47-0CFA-4374581062EF}"/>
                  </a:ext>
                </a:extLst>
              </p:cNvPr>
              <p:cNvSpPr/>
              <p:nvPr/>
            </p:nvSpPr>
            <p:spPr>
              <a:xfrm rot="1800000">
                <a:off x="4155629" y="4583019"/>
                <a:ext cx="472688" cy="24303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A5CA538-F7F5-BDE5-024F-06747498E447}"/>
                  </a:ext>
                </a:extLst>
              </p:cNvPr>
              <p:cNvSpPr/>
              <p:nvPr/>
            </p:nvSpPr>
            <p:spPr>
              <a:xfrm>
                <a:off x="5432824" y="5226502"/>
                <a:ext cx="897484" cy="688314"/>
              </a:xfrm>
              <a:custGeom>
                <a:avLst/>
                <a:gdLst>
                  <a:gd name="connsiteX0" fmla="*/ 810597 w 897484"/>
                  <a:gd name="connsiteY0" fmla="*/ 487 h 688314"/>
                  <a:gd name="connsiteX1" fmla="*/ 831732 w 897484"/>
                  <a:gd name="connsiteY1" fmla="*/ 13884 h 688314"/>
                  <a:gd name="connsiteX2" fmla="*/ 897484 w 897484"/>
                  <a:gd name="connsiteY2" fmla="*/ 107342 h 688314"/>
                  <a:gd name="connsiteX3" fmla="*/ 71709 w 897484"/>
                  <a:gd name="connsiteY3" fmla="*/ 688314 h 688314"/>
                  <a:gd name="connsiteX4" fmla="*/ 5957 w 897484"/>
                  <a:gd name="connsiteY4" fmla="*/ 594856 h 688314"/>
                  <a:gd name="connsiteX5" fmla="*/ 13884 w 897484"/>
                  <a:gd name="connsiteY5" fmla="*/ 549303 h 688314"/>
                  <a:gd name="connsiteX6" fmla="*/ 786179 w 897484"/>
                  <a:gd name="connsiteY6" fmla="*/ 5957 h 688314"/>
                  <a:gd name="connsiteX7" fmla="*/ 810597 w 897484"/>
                  <a:gd name="connsiteY7" fmla="*/ 487 h 68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7484" h="688314">
                    <a:moveTo>
                      <a:pt x="810597" y="487"/>
                    </a:moveTo>
                    <a:cubicBezTo>
                      <a:pt x="818841" y="1921"/>
                      <a:pt x="826537" y="6500"/>
                      <a:pt x="831732" y="13884"/>
                    </a:cubicBezTo>
                    <a:lnTo>
                      <a:pt x="897484" y="107342"/>
                    </a:lnTo>
                    <a:lnTo>
                      <a:pt x="71709" y="688314"/>
                    </a:lnTo>
                    <a:lnTo>
                      <a:pt x="5957" y="594856"/>
                    </a:lnTo>
                    <a:cubicBezTo>
                      <a:pt x="-4433" y="580088"/>
                      <a:pt x="-884" y="559693"/>
                      <a:pt x="13884" y="549303"/>
                    </a:cubicBezTo>
                    <a:lnTo>
                      <a:pt x="786179" y="5957"/>
                    </a:lnTo>
                    <a:cubicBezTo>
                      <a:pt x="793563" y="762"/>
                      <a:pt x="802354" y="-948"/>
                      <a:pt x="810597" y="48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8887E6CB-BB55-C6EB-9039-9CE9E9B4FC24}"/>
                  </a:ext>
                </a:extLst>
              </p:cNvPr>
              <p:cNvSpPr/>
              <p:nvPr/>
            </p:nvSpPr>
            <p:spPr>
              <a:xfrm>
                <a:off x="5452355" y="5275970"/>
                <a:ext cx="1438916" cy="662348"/>
              </a:xfrm>
              <a:custGeom>
                <a:avLst/>
                <a:gdLst>
                  <a:gd name="connsiteX0" fmla="*/ 946795 w 1438916"/>
                  <a:gd name="connsiteY0" fmla="*/ 1119 h 662348"/>
                  <a:gd name="connsiteX1" fmla="*/ 995378 w 1438916"/>
                  <a:gd name="connsiteY1" fmla="*/ 31917 h 662348"/>
                  <a:gd name="connsiteX2" fmla="*/ 1438916 w 1438916"/>
                  <a:gd name="connsiteY2" fmla="*/ 662348 h 662348"/>
                  <a:gd name="connsiteX3" fmla="*/ 0 w 1438916"/>
                  <a:gd name="connsiteY3" fmla="*/ 662348 h 662348"/>
                  <a:gd name="connsiteX4" fmla="*/ 7723 w 1438916"/>
                  <a:gd name="connsiteY4" fmla="*/ 642107 h 662348"/>
                  <a:gd name="connsiteX5" fmla="*/ 28251 w 1438916"/>
                  <a:gd name="connsiteY5" fmla="*/ 620443 h 662348"/>
                  <a:gd name="connsiteX6" fmla="*/ 890664 w 1438916"/>
                  <a:gd name="connsiteY6" fmla="*/ 13694 h 662348"/>
                  <a:gd name="connsiteX7" fmla="*/ 946795 w 1438916"/>
                  <a:gd name="connsiteY7" fmla="*/ 1119 h 662348"/>
                  <a:gd name="connsiteX0" fmla="*/ 946795 w 1438916"/>
                  <a:gd name="connsiteY0" fmla="*/ 1119 h 736686"/>
                  <a:gd name="connsiteX1" fmla="*/ 995378 w 1438916"/>
                  <a:gd name="connsiteY1" fmla="*/ 31917 h 736686"/>
                  <a:gd name="connsiteX2" fmla="*/ 1438916 w 1438916"/>
                  <a:gd name="connsiteY2" fmla="*/ 662348 h 736686"/>
                  <a:gd name="connsiteX3" fmla="*/ 815095 w 1438916"/>
                  <a:gd name="connsiteY3" fmla="*/ 736686 h 736686"/>
                  <a:gd name="connsiteX4" fmla="*/ 0 w 1438916"/>
                  <a:gd name="connsiteY4" fmla="*/ 662348 h 736686"/>
                  <a:gd name="connsiteX5" fmla="*/ 7723 w 1438916"/>
                  <a:gd name="connsiteY5" fmla="*/ 642107 h 736686"/>
                  <a:gd name="connsiteX6" fmla="*/ 28251 w 1438916"/>
                  <a:gd name="connsiteY6" fmla="*/ 620443 h 736686"/>
                  <a:gd name="connsiteX7" fmla="*/ 890664 w 1438916"/>
                  <a:gd name="connsiteY7" fmla="*/ 13694 h 736686"/>
                  <a:gd name="connsiteX8" fmla="*/ 946795 w 1438916"/>
                  <a:gd name="connsiteY8" fmla="*/ 1119 h 736686"/>
                  <a:gd name="connsiteX0" fmla="*/ 815095 w 1438916"/>
                  <a:gd name="connsiteY0" fmla="*/ 736686 h 828126"/>
                  <a:gd name="connsiteX1" fmla="*/ 0 w 1438916"/>
                  <a:gd name="connsiteY1" fmla="*/ 662348 h 828126"/>
                  <a:gd name="connsiteX2" fmla="*/ 7723 w 1438916"/>
                  <a:gd name="connsiteY2" fmla="*/ 642107 h 828126"/>
                  <a:gd name="connsiteX3" fmla="*/ 28251 w 1438916"/>
                  <a:gd name="connsiteY3" fmla="*/ 620443 h 828126"/>
                  <a:gd name="connsiteX4" fmla="*/ 890664 w 1438916"/>
                  <a:gd name="connsiteY4" fmla="*/ 13694 h 828126"/>
                  <a:gd name="connsiteX5" fmla="*/ 946795 w 1438916"/>
                  <a:gd name="connsiteY5" fmla="*/ 1119 h 828126"/>
                  <a:gd name="connsiteX6" fmla="*/ 995378 w 1438916"/>
                  <a:gd name="connsiteY6" fmla="*/ 31917 h 828126"/>
                  <a:gd name="connsiteX7" fmla="*/ 1438916 w 1438916"/>
                  <a:gd name="connsiteY7" fmla="*/ 662348 h 828126"/>
                  <a:gd name="connsiteX8" fmla="*/ 906535 w 1438916"/>
                  <a:gd name="connsiteY8" fmla="*/ 828126 h 828126"/>
                  <a:gd name="connsiteX0" fmla="*/ 0 w 1438916"/>
                  <a:gd name="connsiteY0" fmla="*/ 662348 h 828126"/>
                  <a:gd name="connsiteX1" fmla="*/ 7723 w 1438916"/>
                  <a:gd name="connsiteY1" fmla="*/ 642107 h 828126"/>
                  <a:gd name="connsiteX2" fmla="*/ 28251 w 1438916"/>
                  <a:gd name="connsiteY2" fmla="*/ 620443 h 828126"/>
                  <a:gd name="connsiteX3" fmla="*/ 890664 w 1438916"/>
                  <a:gd name="connsiteY3" fmla="*/ 13694 h 828126"/>
                  <a:gd name="connsiteX4" fmla="*/ 946795 w 1438916"/>
                  <a:gd name="connsiteY4" fmla="*/ 1119 h 828126"/>
                  <a:gd name="connsiteX5" fmla="*/ 995378 w 1438916"/>
                  <a:gd name="connsiteY5" fmla="*/ 31917 h 828126"/>
                  <a:gd name="connsiteX6" fmla="*/ 1438916 w 1438916"/>
                  <a:gd name="connsiteY6" fmla="*/ 662348 h 828126"/>
                  <a:gd name="connsiteX7" fmla="*/ 906535 w 1438916"/>
                  <a:gd name="connsiteY7" fmla="*/ 828126 h 828126"/>
                  <a:gd name="connsiteX0" fmla="*/ 0 w 1438916"/>
                  <a:gd name="connsiteY0" fmla="*/ 662348 h 662348"/>
                  <a:gd name="connsiteX1" fmla="*/ 7723 w 1438916"/>
                  <a:gd name="connsiteY1" fmla="*/ 642107 h 662348"/>
                  <a:gd name="connsiteX2" fmla="*/ 28251 w 1438916"/>
                  <a:gd name="connsiteY2" fmla="*/ 620443 h 662348"/>
                  <a:gd name="connsiteX3" fmla="*/ 890664 w 1438916"/>
                  <a:gd name="connsiteY3" fmla="*/ 13694 h 662348"/>
                  <a:gd name="connsiteX4" fmla="*/ 946795 w 1438916"/>
                  <a:gd name="connsiteY4" fmla="*/ 1119 h 662348"/>
                  <a:gd name="connsiteX5" fmla="*/ 995378 w 1438916"/>
                  <a:gd name="connsiteY5" fmla="*/ 31917 h 662348"/>
                  <a:gd name="connsiteX6" fmla="*/ 1438916 w 1438916"/>
                  <a:gd name="connsiteY6" fmla="*/ 662348 h 66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38916" h="662348">
                    <a:moveTo>
                      <a:pt x="0" y="662348"/>
                    </a:moveTo>
                    <a:lnTo>
                      <a:pt x="7723" y="642107"/>
                    </a:lnTo>
                    <a:cubicBezTo>
                      <a:pt x="12889" y="633822"/>
                      <a:pt x="19764" y="626414"/>
                      <a:pt x="28251" y="620443"/>
                    </a:cubicBezTo>
                    <a:lnTo>
                      <a:pt x="890664" y="13694"/>
                    </a:lnTo>
                    <a:cubicBezTo>
                      <a:pt x="907638" y="1752"/>
                      <a:pt x="927845" y="-2179"/>
                      <a:pt x="946795" y="1119"/>
                    </a:cubicBezTo>
                    <a:cubicBezTo>
                      <a:pt x="965744" y="4417"/>
                      <a:pt x="983436" y="14943"/>
                      <a:pt x="995378" y="31917"/>
                    </a:cubicBezTo>
                    <a:lnTo>
                      <a:pt x="1438916" y="66234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&quot;禁止&quot;マーク 74">
              <a:extLst>
                <a:ext uri="{FF2B5EF4-FFF2-40B4-BE49-F238E27FC236}">
                  <a16:creationId xmlns:a16="http://schemas.microsoft.com/office/drawing/2014/main" id="{0EC7AF96-9B9B-4BAD-C4BF-8114E2874B50}"/>
                </a:ext>
              </a:extLst>
            </p:cNvPr>
            <p:cNvSpPr/>
            <p:nvPr/>
          </p:nvSpPr>
          <p:spPr>
            <a:xfrm>
              <a:off x="3252677" y="2442280"/>
              <a:ext cx="3479800" cy="3479800"/>
            </a:xfrm>
            <a:prstGeom prst="noSmoking">
              <a:avLst>
                <a:gd name="adj" fmla="val 15417"/>
              </a:avLst>
            </a:prstGeom>
            <a:solidFill>
              <a:srgbClr val="C00000">
                <a:alpha val="50000"/>
              </a:srgbClr>
            </a:solidFill>
            <a:ln w="635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09E065B-F759-24E0-6135-9145714CFD25}"/>
              </a:ext>
            </a:extLst>
          </p:cNvPr>
          <p:cNvSpPr txBox="1"/>
          <p:nvPr/>
        </p:nvSpPr>
        <p:spPr>
          <a:xfrm>
            <a:off x="398782" y="8496205"/>
            <a:ext cx="6045553" cy="107849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許可なく情報発信を行った場合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法的措置や規約違反となる可能性があります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BB3A178-C28A-6014-EDAD-A512B9739FAA}"/>
              </a:ext>
            </a:extLst>
          </p:cNvPr>
          <p:cNvGrpSpPr/>
          <p:nvPr/>
        </p:nvGrpSpPr>
        <p:grpSpPr>
          <a:xfrm>
            <a:off x="443134" y="462309"/>
            <a:ext cx="6001201" cy="4512048"/>
            <a:chOff x="443134" y="-227514"/>
            <a:chExt cx="6001201" cy="4940435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4BAB7E61-A187-4220-4F18-5D0E84AC3377}"/>
                </a:ext>
              </a:extLst>
            </p:cNvPr>
            <p:cNvSpPr txBox="1"/>
            <p:nvPr/>
          </p:nvSpPr>
          <p:spPr>
            <a:xfrm>
              <a:off x="443134" y="2427836"/>
              <a:ext cx="6001201" cy="22850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投稿厳禁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20B5212-93DC-CEA0-DC5F-86C262C63EC7}"/>
                </a:ext>
              </a:extLst>
            </p:cNvPr>
            <p:cNvSpPr txBox="1"/>
            <p:nvPr/>
          </p:nvSpPr>
          <p:spPr>
            <a:xfrm>
              <a:off x="443134" y="-227514"/>
              <a:ext cx="6001201" cy="228508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ja-JP" sz="5400" dirty="0">
                  <a:ln w="28575">
                    <a:noFill/>
                  </a:ln>
                  <a:solidFill>
                    <a:srgbClr val="002060"/>
                  </a:solidFill>
                </a:rPr>
                <a:t>SNS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49051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88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poph93_ＳＮＳ投稿禁止／厳禁</dc:title>
  <dc:subject>poph93_ＳＮＳ投稿禁止／厳禁</dc:subject>
  <dc:creator>でじけろお</dc:creator>
  <cp:lastModifiedBy>Keroo</cp:lastModifiedBy>
  <cp:revision>1</cp:revision>
  <dcterms:created xsi:type="dcterms:W3CDTF">2014-12-04T06:28:15Z</dcterms:created>
  <dcterms:modified xsi:type="dcterms:W3CDTF">2025-10-01T09:03:42Z</dcterms:modified>
  <cp:version>1</cp:version>
</cp:coreProperties>
</file>