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28" r:id="rId2"/>
    <p:sldId id="329" r:id="rId3"/>
    <p:sldId id="295" r:id="rId4"/>
    <p:sldId id="326" r:id="rId5"/>
    <p:sldId id="330" r:id="rId6"/>
    <p:sldId id="331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00000"/>
    <a:srgbClr val="99CCFF"/>
    <a:srgbClr val="FF66CC"/>
    <a:srgbClr val="FFCCFF"/>
    <a:srgbClr val="FF0066"/>
    <a:srgbClr val="CCECFF"/>
    <a:srgbClr val="FF0000"/>
    <a:srgbClr val="FFCC66"/>
    <a:srgbClr val="FF6600"/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0" d="100"/>
          <a:sy n="50" d="100"/>
        </p:scale>
        <p:origin x="1392" y="27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21A0B5C-7AB5-0E02-FA0F-1E2AFD8DFC0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AB25AD70-3922-2AF5-F205-CC149D89DB3F}"/>
              </a:ext>
            </a:extLst>
          </p:cNvPr>
          <p:cNvGrpSpPr/>
          <p:nvPr/>
        </p:nvGrpSpPr>
        <p:grpSpPr>
          <a:xfrm>
            <a:off x="254481" y="285791"/>
            <a:ext cx="6349040" cy="9339340"/>
            <a:chOff x="254481" y="285791"/>
            <a:chExt cx="6349040" cy="9339340"/>
          </a:xfrm>
        </p:grpSpPr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BC176566-6011-C578-3388-F0A60B56B1E7}"/>
                </a:ext>
              </a:extLst>
            </p:cNvPr>
            <p:cNvSpPr/>
            <p:nvPr/>
          </p:nvSpPr>
          <p:spPr>
            <a:xfrm rot="5400000">
              <a:off x="-1119358" y="1864080"/>
              <a:ext cx="9096716" cy="6184102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99CCFF"/>
            </a:solidFill>
            <a:ln w="127000" cmpd="sng">
              <a:solidFill>
                <a:srgbClr val="99CC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1B35491B-C325-C5DF-5983-2CCD961DD594}"/>
                </a:ext>
              </a:extLst>
            </p:cNvPr>
            <p:cNvSpPr/>
            <p:nvPr/>
          </p:nvSpPr>
          <p:spPr>
            <a:xfrm rot="5400000">
              <a:off x="-1240669" y="1780941"/>
              <a:ext cx="9339340" cy="6349040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00B0F0"/>
            </a:solidFill>
            <a:ln w="127000" cmpd="sng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3942BDF0-BFAF-490C-6163-DB2FD7F26841}"/>
              </a:ext>
            </a:extLst>
          </p:cNvPr>
          <p:cNvGrpSpPr/>
          <p:nvPr/>
        </p:nvGrpSpPr>
        <p:grpSpPr>
          <a:xfrm>
            <a:off x="1121567" y="1109458"/>
            <a:ext cx="4726783" cy="7687091"/>
            <a:chOff x="2317348" y="1109458"/>
            <a:chExt cx="4216802" cy="7687091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553A917F-4278-25F3-5A79-3C93B66B08CD}"/>
                </a:ext>
              </a:extLst>
            </p:cNvPr>
            <p:cNvSpPr txBox="1"/>
            <p:nvPr/>
          </p:nvSpPr>
          <p:spPr>
            <a:xfrm rot="5400000">
              <a:off x="-541746" y="3968552"/>
              <a:ext cx="7687090" cy="196890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</a:rPr>
                <a:t>投稿禁止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6BD73D39-5A11-0AE2-E513-4DE2C476676D}"/>
                </a:ext>
              </a:extLst>
            </p:cNvPr>
            <p:cNvSpPr txBox="1"/>
            <p:nvPr/>
          </p:nvSpPr>
          <p:spPr>
            <a:xfrm rot="5400000">
              <a:off x="1706154" y="3968553"/>
              <a:ext cx="7687090" cy="196890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FF00"/>
                  </a:solidFill>
                </a:rPr>
                <a:t>ＳＮＳ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375436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7CC7D45-8386-9CA0-4DC1-D3D1A0E130A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A34E8C39-52F8-BED7-0365-5D9217FF7A98}"/>
              </a:ext>
            </a:extLst>
          </p:cNvPr>
          <p:cNvGrpSpPr/>
          <p:nvPr/>
        </p:nvGrpSpPr>
        <p:grpSpPr>
          <a:xfrm>
            <a:off x="1003970" y="1109458"/>
            <a:ext cx="4920580" cy="7687091"/>
            <a:chOff x="2317348" y="1109458"/>
            <a:chExt cx="4216801" cy="7687091"/>
          </a:xfrm>
        </p:grpSpPr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62E3AD06-0B1F-C172-C6BD-4170057F25E6}"/>
                </a:ext>
              </a:extLst>
            </p:cNvPr>
            <p:cNvSpPr txBox="1"/>
            <p:nvPr/>
          </p:nvSpPr>
          <p:spPr>
            <a:xfrm rot="5400000">
              <a:off x="-541746" y="3968552"/>
              <a:ext cx="7687090" cy="196890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</a:rPr>
                <a:t>投稿厳禁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endParaRPr>
            </a:p>
          </p:txBody>
        </p:sp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284695CD-238B-060C-C2E8-DC8B529E6A7F}"/>
                </a:ext>
              </a:extLst>
            </p:cNvPr>
            <p:cNvSpPr txBox="1"/>
            <p:nvPr/>
          </p:nvSpPr>
          <p:spPr>
            <a:xfrm rot="5400000">
              <a:off x="1706154" y="3968553"/>
              <a:ext cx="7687090" cy="196890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FF00"/>
                  </a:solidFill>
                </a:rPr>
                <a:t>ＳＮＳ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endParaRPr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0884963C-F255-B924-0057-23A4F55C86E3}"/>
              </a:ext>
            </a:extLst>
          </p:cNvPr>
          <p:cNvGrpSpPr/>
          <p:nvPr/>
        </p:nvGrpSpPr>
        <p:grpSpPr>
          <a:xfrm>
            <a:off x="207439" y="232273"/>
            <a:ext cx="6443122" cy="9441452"/>
            <a:chOff x="207439" y="232273"/>
            <a:chExt cx="6443122" cy="9441452"/>
          </a:xfrm>
        </p:grpSpPr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929DD55A-E3B3-F6EE-B649-00074008FF9D}"/>
                </a:ext>
              </a:extLst>
            </p:cNvPr>
            <p:cNvSpPr/>
            <p:nvPr/>
          </p:nvSpPr>
          <p:spPr>
            <a:xfrm>
              <a:off x="296562" y="362870"/>
              <a:ext cx="6264876" cy="9180258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11443564-72FE-9E56-D61F-743E42C9BB3C}"/>
                </a:ext>
              </a:extLst>
            </p:cNvPr>
            <p:cNvSpPr/>
            <p:nvPr/>
          </p:nvSpPr>
          <p:spPr>
            <a:xfrm>
              <a:off x="207439" y="232273"/>
              <a:ext cx="6443122" cy="9441452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6285554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8AD6C15-13F4-5097-FABF-C1793BB4DAEA}"/>
              </a:ext>
            </a:extLst>
          </p:cNvPr>
          <p:cNvGrpSpPr/>
          <p:nvPr/>
        </p:nvGrpSpPr>
        <p:grpSpPr>
          <a:xfrm>
            <a:off x="254481" y="285791"/>
            <a:ext cx="6349040" cy="9339340"/>
            <a:chOff x="254481" y="285791"/>
            <a:chExt cx="6349040" cy="9339340"/>
          </a:xfrm>
        </p:grpSpPr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16B33502-E081-4F16-AC31-8773D88AAA02}"/>
                </a:ext>
              </a:extLst>
            </p:cNvPr>
            <p:cNvSpPr/>
            <p:nvPr/>
          </p:nvSpPr>
          <p:spPr>
            <a:xfrm rot="5400000">
              <a:off x="-1119358" y="1864080"/>
              <a:ext cx="9096716" cy="6184102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99CCFF"/>
            </a:solidFill>
            <a:ln w="127000" cmpd="sng">
              <a:solidFill>
                <a:srgbClr val="99CC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7613CB8C-09DF-4B16-9505-B6A378F3A846}"/>
                </a:ext>
              </a:extLst>
            </p:cNvPr>
            <p:cNvSpPr/>
            <p:nvPr/>
          </p:nvSpPr>
          <p:spPr>
            <a:xfrm rot="5400000">
              <a:off x="-1240669" y="1780941"/>
              <a:ext cx="9339340" cy="6349040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00B0F0"/>
            </a:solidFill>
            <a:ln w="127000" cmpd="sng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F3B709B0-C0A4-1FD3-8B75-13FDFBDF2C7F}"/>
              </a:ext>
            </a:extLst>
          </p:cNvPr>
          <p:cNvGrpSpPr/>
          <p:nvPr/>
        </p:nvGrpSpPr>
        <p:grpSpPr>
          <a:xfrm>
            <a:off x="1043735" y="1109456"/>
            <a:ext cx="4788709" cy="7687093"/>
            <a:chOff x="1115566" y="1109456"/>
            <a:chExt cx="4788709" cy="7687093"/>
          </a:xfrm>
        </p:grpSpPr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A181C1EA-FCE0-9998-D844-D635CEDB04E7}"/>
                </a:ext>
              </a:extLst>
            </p:cNvPr>
            <p:cNvSpPr txBox="1"/>
            <p:nvPr/>
          </p:nvSpPr>
          <p:spPr>
            <a:xfrm rot="5400000">
              <a:off x="-2266587" y="4491609"/>
              <a:ext cx="7687090" cy="922783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ysClr val="windowText" lastClr="000000"/>
                  </a:solidFill>
                </a:rPr>
                <a:t>この場所での投稿は固く禁じます</a:t>
              </a: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ysClr val="windowText" lastClr="000000"/>
                  </a:solidFill>
                </a:rPr>
                <a:t>撮影した画像や情報は外部公開しないでください</a:t>
              </a:r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528621B2-52D4-727B-6E07-4F7060F8EBF5}"/>
                </a:ext>
              </a:extLst>
            </p:cNvPr>
            <p:cNvGrpSpPr/>
            <p:nvPr/>
          </p:nvGrpSpPr>
          <p:grpSpPr>
            <a:xfrm>
              <a:off x="2317348" y="1109458"/>
              <a:ext cx="3586927" cy="7687091"/>
              <a:chOff x="2317348" y="1109458"/>
              <a:chExt cx="4216801" cy="7687091"/>
            </a:xfrm>
          </p:grpSpPr>
          <p:sp>
            <p:nvSpPr>
              <p:cNvPr id="2" name="テキスト ボックス 1">
                <a:extLst>
                  <a:ext uri="{FF2B5EF4-FFF2-40B4-BE49-F238E27FC236}">
                    <a16:creationId xmlns:a16="http://schemas.microsoft.com/office/drawing/2014/main" id="{1EC89CBE-469F-8112-3FA8-600B66B98A41}"/>
                  </a:ext>
                </a:extLst>
              </p:cNvPr>
              <p:cNvSpPr txBox="1"/>
              <p:nvPr/>
            </p:nvSpPr>
            <p:spPr>
              <a:xfrm rot="5400000">
                <a:off x="-541746" y="3968552"/>
                <a:ext cx="7687090" cy="1968901"/>
              </a:xfrm>
              <a:prstGeom prst="rect">
                <a:avLst/>
              </a:prstGeom>
              <a:noFill/>
            </p:spPr>
            <p:txBody>
              <a:bodyPr vert="eaVert" wrap="none" rtlCol="0">
                <a:prstTxWarp prst="textPlain">
                  <a:avLst/>
                </a:prstTxWarp>
                <a:spAutoFit/>
              </a:bodyPr>
              <a:lstStyle>
                <a:defPPr>
                  <a:defRPr lang="ja-JP"/>
                </a:defPPr>
                <a:lvl1pPr algn="ctr">
                  <a:spcAft>
                    <a:spcPts val="1200"/>
                  </a:spcAft>
                  <a:defRPr sz="4800" b="1">
                    <a:latin typeface="メイリオ" panose="020B0604030504040204" pitchFamily="50" charset="-128"/>
                    <a:ea typeface="メイリオ" panose="020B0604030504040204" pitchFamily="50" charset="-128"/>
                  </a:defRPr>
                </a:lvl1pPr>
              </a:lstStyle>
              <a:p>
                <a:pPr>
                  <a:spcAft>
                    <a:spcPts val="0"/>
                  </a:spcAft>
                </a:pPr>
                <a:r>
                  <a:rPr lang="ja-JP" altLang="en-US" sz="5400" dirty="0">
                    <a:ln w="28575">
                      <a:noFill/>
                    </a:ln>
                    <a:solidFill>
                      <a:srgbClr val="FF0000"/>
                    </a:solidFill>
                  </a:rPr>
                  <a:t>投稿禁止</a:t>
                </a:r>
                <a:endParaRPr lang="en-US" altLang="ja-JP" sz="5400" dirty="0">
                  <a:ln w="28575">
                    <a:noFill/>
                  </a:ln>
                  <a:solidFill>
                    <a:srgbClr val="FF0000"/>
                  </a:solidFill>
                </a:endParaRPr>
              </a:p>
            </p:txBody>
          </p:sp>
          <p:sp>
            <p:nvSpPr>
              <p:cNvPr id="3" name="テキスト ボックス 2">
                <a:extLst>
                  <a:ext uri="{FF2B5EF4-FFF2-40B4-BE49-F238E27FC236}">
                    <a16:creationId xmlns:a16="http://schemas.microsoft.com/office/drawing/2014/main" id="{D5CED357-B17B-E3C7-B9D6-3AB023A6AD55}"/>
                  </a:ext>
                </a:extLst>
              </p:cNvPr>
              <p:cNvSpPr txBox="1"/>
              <p:nvPr/>
            </p:nvSpPr>
            <p:spPr>
              <a:xfrm rot="5400000">
                <a:off x="1706154" y="3968553"/>
                <a:ext cx="7687090" cy="1968901"/>
              </a:xfrm>
              <a:prstGeom prst="rect">
                <a:avLst/>
              </a:prstGeom>
              <a:noFill/>
            </p:spPr>
            <p:txBody>
              <a:bodyPr vert="eaVert" wrap="none" rtlCol="0">
                <a:prstTxWarp prst="textPlain">
                  <a:avLst/>
                </a:prstTxWarp>
                <a:spAutoFit/>
              </a:bodyPr>
              <a:lstStyle>
                <a:defPPr>
                  <a:defRPr lang="ja-JP"/>
                </a:defPPr>
                <a:lvl1pPr algn="ctr">
                  <a:spcAft>
                    <a:spcPts val="1200"/>
                  </a:spcAft>
                  <a:defRPr sz="4800" b="1">
                    <a:latin typeface="メイリオ" panose="020B0604030504040204" pitchFamily="50" charset="-128"/>
                    <a:ea typeface="メイリオ" panose="020B0604030504040204" pitchFamily="50" charset="-128"/>
                  </a:defRPr>
                </a:lvl1pPr>
              </a:lstStyle>
              <a:p>
                <a:pPr>
                  <a:spcAft>
                    <a:spcPts val="0"/>
                  </a:spcAft>
                </a:pPr>
                <a:r>
                  <a:rPr lang="ja-JP" altLang="en-US" sz="5400" dirty="0">
                    <a:ln w="28575">
                      <a:noFill/>
                    </a:ln>
                    <a:solidFill>
                      <a:srgbClr val="002060"/>
                    </a:solidFill>
                  </a:rPr>
                  <a:t>ＳＮＳ</a:t>
                </a:r>
                <a:endParaRPr lang="en-US" altLang="ja-JP" sz="5400" dirty="0">
                  <a:ln w="28575">
                    <a:noFill/>
                  </a:ln>
                  <a:solidFill>
                    <a:srgbClr val="002060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E6AFD2C-AD18-77FE-EA85-EF0F2F725A1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7B945265-EC51-3F4E-BCE0-F1D44C208702}"/>
              </a:ext>
            </a:extLst>
          </p:cNvPr>
          <p:cNvGrpSpPr/>
          <p:nvPr/>
        </p:nvGrpSpPr>
        <p:grpSpPr>
          <a:xfrm>
            <a:off x="1070561" y="1109456"/>
            <a:ext cx="4788709" cy="7687093"/>
            <a:chOff x="1115566" y="1109456"/>
            <a:chExt cx="4788709" cy="7687093"/>
          </a:xfrm>
        </p:grpSpPr>
        <p:sp>
          <p:nvSpPr>
            <p:cNvPr id="6" name="テキスト ボックス 5">
              <a:extLst>
                <a:ext uri="{FF2B5EF4-FFF2-40B4-BE49-F238E27FC236}">
                  <a16:creationId xmlns:a16="http://schemas.microsoft.com/office/drawing/2014/main" id="{6A7339D3-2B79-C298-8D13-B54CCACB1300}"/>
                </a:ext>
              </a:extLst>
            </p:cNvPr>
            <p:cNvSpPr txBox="1"/>
            <p:nvPr/>
          </p:nvSpPr>
          <p:spPr>
            <a:xfrm rot="5400000">
              <a:off x="-2266587" y="4491609"/>
              <a:ext cx="7687090" cy="922783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ysClr val="windowText" lastClr="000000"/>
                  </a:solidFill>
                </a:rPr>
                <a:t>許可なく情報発信を行った場合</a:t>
              </a: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ysClr val="windowText" lastClr="000000"/>
                  </a:solidFill>
                </a:rPr>
                <a:t>法的措置や規約違反となる可能性があります</a:t>
              </a:r>
              <a:endPara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endParaRPr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6644B013-3E5F-2C45-FE9D-FE6B3DF8C751}"/>
                </a:ext>
              </a:extLst>
            </p:cNvPr>
            <p:cNvGrpSpPr/>
            <p:nvPr/>
          </p:nvGrpSpPr>
          <p:grpSpPr>
            <a:xfrm>
              <a:off x="2317348" y="1109458"/>
              <a:ext cx="3586927" cy="7687091"/>
              <a:chOff x="2317348" y="1109458"/>
              <a:chExt cx="4216801" cy="7687091"/>
            </a:xfrm>
          </p:grpSpPr>
          <p:sp>
            <p:nvSpPr>
              <p:cNvPr id="9" name="テキスト ボックス 8">
                <a:extLst>
                  <a:ext uri="{FF2B5EF4-FFF2-40B4-BE49-F238E27FC236}">
                    <a16:creationId xmlns:a16="http://schemas.microsoft.com/office/drawing/2014/main" id="{5DEA8973-2E4F-E16A-5746-074DCB7A6287}"/>
                  </a:ext>
                </a:extLst>
              </p:cNvPr>
              <p:cNvSpPr txBox="1"/>
              <p:nvPr/>
            </p:nvSpPr>
            <p:spPr>
              <a:xfrm rot="5400000">
                <a:off x="-541746" y="3968552"/>
                <a:ext cx="7687090" cy="1968901"/>
              </a:xfrm>
              <a:prstGeom prst="rect">
                <a:avLst/>
              </a:prstGeom>
              <a:noFill/>
            </p:spPr>
            <p:txBody>
              <a:bodyPr vert="eaVert" wrap="none" rtlCol="0">
                <a:prstTxWarp prst="textPlain">
                  <a:avLst/>
                </a:prstTxWarp>
                <a:spAutoFit/>
              </a:bodyPr>
              <a:lstStyle>
                <a:defPPr>
                  <a:defRPr lang="ja-JP"/>
                </a:defPPr>
                <a:lvl1pPr algn="ctr">
                  <a:spcAft>
                    <a:spcPts val="1200"/>
                  </a:spcAft>
                  <a:defRPr sz="4800" b="1">
                    <a:latin typeface="メイリオ" panose="020B0604030504040204" pitchFamily="50" charset="-128"/>
                    <a:ea typeface="メイリオ" panose="020B0604030504040204" pitchFamily="50" charset="-128"/>
                  </a:defRPr>
                </a:lvl1pPr>
              </a:lstStyle>
              <a:p>
                <a:pPr>
                  <a:spcAft>
                    <a:spcPts val="0"/>
                  </a:spcAft>
                </a:pPr>
                <a:r>
                  <a:rPr lang="ja-JP" altLang="en-US" sz="5400" dirty="0">
                    <a:ln w="28575">
                      <a:noFill/>
                    </a:ln>
                    <a:solidFill>
                      <a:srgbClr val="FF0000"/>
                    </a:solidFill>
                  </a:rPr>
                  <a:t>投稿厳禁</a:t>
                </a:r>
                <a:endParaRPr lang="en-US" altLang="ja-JP" sz="5400" dirty="0">
                  <a:ln w="28575">
                    <a:noFill/>
                  </a:ln>
                  <a:solidFill>
                    <a:srgbClr val="FF0000"/>
                  </a:solidFill>
                </a:endParaRPr>
              </a:p>
            </p:txBody>
          </p:sp>
          <p:sp>
            <p:nvSpPr>
              <p:cNvPr id="10" name="テキスト ボックス 9">
                <a:extLst>
                  <a:ext uri="{FF2B5EF4-FFF2-40B4-BE49-F238E27FC236}">
                    <a16:creationId xmlns:a16="http://schemas.microsoft.com/office/drawing/2014/main" id="{8B363F03-DC28-EED4-7C62-C9D7839A0635}"/>
                  </a:ext>
                </a:extLst>
              </p:cNvPr>
              <p:cNvSpPr txBox="1"/>
              <p:nvPr/>
            </p:nvSpPr>
            <p:spPr>
              <a:xfrm rot="5400000">
                <a:off x="1706154" y="3968553"/>
                <a:ext cx="7687090" cy="1968901"/>
              </a:xfrm>
              <a:prstGeom prst="rect">
                <a:avLst/>
              </a:prstGeom>
              <a:noFill/>
            </p:spPr>
            <p:txBody>
              <a:bodyPr vert="eaVert" wrap="none" rtlCol="0">
                <a:prstTxWarp prst="textPlain">
                  <a:avLst/>
                </a:prstTxWarp>
                <a:spAutoFit/>
              </a:bodyPr>
              <a:lstStyle>
                <a:defPPr>
                  <a:defRPr lang="ja-JP"/>
                </a:defPPr>
                <a:lvl1pPr algn="ctr">
                  <a:spcAft>
                    <a:spcPts val="1200"/>
                  </a:spcAft>
                  <a:defRPr sz="4800" b="1">
                    <a:latin typeface="メイリオ" panose="020B0604030504040204" pitchFamily="50" charset="-128"/>
                    <a:ea typeface="メイリオ" panose="020B0604030504040204" pitchFamily="50" charset="-128"/>
                  </a:defRPr>
                </a:lvl1pPr>
              </a:lstStyle>
              <a:p>
                <a:pPr>
                  <a:spcAft>
                    <a:spcPts val="0"/>
                  </a:spcAft>
                </a:pPr>
                <a:r>
                  <a:rPr lang="ja-JP" altLang="en-US" sz="5400" dirty="0">
                    <a:ln w="28575">
                      <a:noFill/>
                    </a:ln>
                    <a:solidFill>
                      <a:srgbClr val="002060"/>
                    </a:solidFill>
                  </a:rPr>
                  <a:t>ＳＮＳ</a:t>
                </a:r>
                <a:endParaRPr lang="en-US" altLang="ja-JP" sz="5400" dirty="0">
                  <a:ln w="28575">
                    <a:noFill/>
                  </a:ln>
                  <a:solidFill>
                    <a:srgbClr val="002060"/>
                  </a:solidFill>
                </a:endParaRPr>
              </a:p>
            </p:txBody>
          </p:sp>
        </p:grp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15A07299-9BA8-7CD7-034D-85E90A5C5380}"/>
              </a:ext>
            </a:extLst>
          </p:cNvPr>
          <p:cNvGrpSpPr/>
          <p:nvPr/>
        </p:nvGrpSpPr>
        <p:grpSpPr>
          <a:xfrm>
            <a:off x="207439" y="232273"/>
            <a:ext cx="6443122" cy="9441452"/>
            <a:chOff x="207439" y="232273"/>
            <a:chExt cx="6443122" cy="9441452"/>
          </a:xfrm>
        </p:grpSpPr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DADBBEBE-1F7F-0B57-4FAA-B98A08238BD3}"/>
                </a:ext>
              </a:extLst>
            </p:cNvPr>
            <p:cNvSpPr/>
            <p:nvPr/>
          </p:nvSpPr>
          <p:spPr>
            <a:xfrm>
              <a:off x="296562" y="362870"/>
              <a:ext cx="6264876" cy="9180258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4D0CCA40-F51A-B0A3-A825-39FE0D55C366}"/>
                </a:ext>
              </a:extLst>
            </p:cNvPr>
            <p:cNvSpPr/>
            <p:nvPr/>
          </p:nvSpPr>
          <p:spPr>
            <a:xfrm>
              <a:off x="207439" y="232273"/>
              <a:ext cx="6443122" cy="9441452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178368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289EF4C-0F93-9568-0273-4B8C678CD0B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2" name="グループ化 71">
            <a:extLst>
              <a:ext uri="{FF2B5EF4-FFF2-40B4-BE49-F238E27FC236}">
                <a16:creationId xmlns:a16="http://schemas.microsoft.com/office/drawing/2014/main" id="{529F961E-C01B-705D-E989-761577FA0B17}"/>
              </a:ext>
            </a:extLst>
          </p:cNvPr>
          <p:cNvGrpSpPr/>
          <p:nvPr/>
        </p:nvGrpSpPr>
        <p:grpSpPr>
          <a:xfrm>
            <a:off x="1039118" y="5276680"/>
            <a:ext cx="4809232" cy="2948708"/>
            <a:chOff x="2115289" y="2442280"/>
            <a:chExt cx="5675422" cy="3479800"/>
          </a:xfrm>
        </p:grpSpPr>
        <p:grpSp>
          <p:nvGrpSpPr>
            <p:cNvPr id="73" name="グループ化 72">
              <a:extLst>
                <a:ext uri="{FF2B5EF4-FFF2-40B4-BE49-F238E27FC236}">
                  <a16:creationId xmlns:a16="http://schemas.microsoft.com/office/drawing/2014/main" id="{160111BF-DE08-32C2-DE4A-633300C60E37}"/>
                </a:ext>
              </a:extLst>
            </p:cNvPr>
            <p:cNvGrpSpPr/>
            <p:nvPr/>
          </p:nvGrpSpPr>
          <p:grpSpPr>
            <a:xfrm>
              <a:off x="4326990" y="3068960"/>
              <a:ext cx="3463721" cy="2445688"/>
              <a:chOff x="4326990" y="2315780"/>
              <a:chExt cx="3463721" cy="2445688"/>
            </a:xfrm>
          </p:grpSpPr>
          <p:sp>
            <p:nvSpPr>
              <p:cNvPr id="90" name="フリーフォーム: 図形 89">
                <a:extLst>
                  <a:ext uri="{FF2B5EF4-FFF2-40B4-BE49-F238E27FC236}">
                    <a16:creationId xmlns:a16="http://schemas.microsoft.com/office/drawing/2014/main" id="{B21338B4-AF5F-CC71-5CF8-626B7322CFAE}"/>
                  </a:ext>
                </a:extLst>
              </p:cNvPr>
              <p:cNvSpPr/>
              <p:nvPr/>
            </p:nvSpPr>
            <p:spPr>
              <a:xfrm>
                <a:off x="4326990" y="3929512"/>
                <a:ext cx="3463721" cy="831956"/>
              </a:xfrm>
              <a:custGeom>
                <a:avLst/>
                <a:gdLst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207285 w 3463721"/>
                  <a:gd name="connsiteY4" fmla="*/ 716475 h 831956"/>
                  <a:gd name="connsiteX5" fmla="*/ 3463720 w 3463721"/>
                  <a:gd name="connsiteY5" fmla="*/ 716475 h 831956"/>
                  <a:gd name="connsiteX6" fmla="*/ 3463720 w 3463721"/>
                  <a:gd name="connsiteY6" fmla="*/ 788157 h 831956"/>
                  <a:gd name="connsiteX7" fmla="*/ 3463721 w 3463721"/>
                  <a:gd name="connsiteY7" fmla="*/ 788157 h 831956"/>
                  <a:gd name="connsiteX8" fmla="*/ 3439314 w 3463721"/>
                  <a:gd name="connsiteY8" fmla="*/ 831956 h 831956"/>
                  <a:gd name="connsiteX9" fmla="*/ 24408 w 3463721"/>
                  <a:gd name="connsiteY9" fmla="*/ 831956 h 831956"/>
                  <a:gd name="connsiteX10" fmla="*/ 1 w 3463721"/>
                  <a:gd name="connsiteY10" fmla="*/ 788157 h 831956"/>
                  <a:gd name="connsiteX11" fmla="*/ 0 w 3463721"/>
                  <a:gd name="connsiteY11" fmla="*/ 788157 h 831956"/>
                  <a:gd name="connsiteX12" fmla="*/ 0 w 3463721"/>
                  <a:gd name="connsiteY12" fmla="*/ 716475 h 831956"/>
                  <a:gd name="connsiteX13" fmla="*/ 2558982 w 3463721"/>
                  <a:gd name="connsiteY13" fmla="*/ 716475 h 831956"/>
                  <a:gd name="connsiteX14" fmla="*/ 2558982 w 3463721"/>
                  <a:gd name="connsiteY14" fmla="*/ 715653 h 831956"/>
                  <a:gd name="connsiteX15" fmla="*/ 1 w 3463721"/>
                  <a:gd name="connsiteY15" fmla="*/ 715653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207285 w 3463721"/>
                  <a:gd name="connsiteY4" fmla="*/ 716475 h 831956"/>
                  <a:gd name="connsiteX5" fmla="*/ 3463720 w 3463721"/>
                  <a:gd name="connsiteY5" fmla="*/ 716475 h 831956"/>
                  <a:gd name="connsiteX6" fmla="*/ 3463720 w 3463721"/>
                  <a:gd name="connsiteY6" fmla="*/ 788157 h 831956"/>
                  <a:gd name="connsiteX7" fmla="*/ 3463721 w 3463721"/>
                  <a:gd name="connsiteY7" fmla="*/ 788157 h 831956"/>
                  <a:gd name="connsiteX8" fmla="*/ 3439314 w 3463721"/>
                  <a:gd name="connsiteY8" fmla="*/ 831956 h 831956"/>
                  <a:gd name="connsiteX9" fmla="*/ 24408 w 3463721"/>
                  <a:gd name="connsiteY9" fmla="*/ 831956 h 831956"/>
                  <a:gd name="connsiteX10" fmla="*/ 1 w 3463721"/>
                  <a:gd name="connsiteY10" fmla="*/ 788157 h 831956"/>
                  <a:gd name="connsiteX11" fmla="*/ 0 w 3463721"/>
                  <a:gd name="connsiteY11" fmla="*/ 788157 h 831956"/>
                  <a:gd name="connsiteX12" fmla="*/ 0 w 3463721"/>
                  <a:gd name="connsiteY12" fmla="*/ 716475 h 831956"/>
                  <a:gd name="connsiteX13" fmla="*/ 2558982 w 3463721"/>
                  <a:gd name="connsiteY13" fmla="*/ 716475 h 831956"/>
                  <a:gd name="connsiteX14" fmla="*/ 1 w 3463721"/>
                  <a:gd name="connsiteY14" fmla="*/ 715653 h 831956"/>
                  <a:gd name="connsiteX15" fmla="*/ 398791 w 3463721"/>
                  <a:gd name="connsiteY15" fmla="*/ 0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207285 w 3463721"/>
                  <a:gd name="connsiteY4" fmla="*/ 716475 h 831956"/>
                  <a:gd name="connsiteX5" fmla="*/ 3463720 w 3463721"/>
                  <a:gd name="connsiteY5" fmla="*/ 716475 h 831956"/>
                  <a:gd name="connsiteX6" fmla="*/ 3463720 w 3463721"/>
                  <a:gd name="connsiteY6" fmla="*/ 788157 h 831956"/>
                  <a:gd name="connsiteX7" fmla="*/ 3463721 w 3463721"/>
                  <a:gd name="connsiteY7" fmla="*/ 788157 h 831956"/>
                  <a:gd name="connsiteX8" fmla="*/ 3439314 w 3463721"/>
                  <a:gd name="connsiteY8" fmla="*/ 831956 h 831956"/>
                  <a:gd name="connsiteX9" fmla="*/ 24408 w 3463721"/>
                  <a:gd name="connsiteY9" fmla="*/ 831956 h 831956"/>
                  <a:gd name="connsiteX10" fmla="*/ 1 w 3463721"/>
                  <a:gd name="connsiteY10" fmla="*/ 788157 h 831956"/>
                  <a:gd name="connsiteX11" fmla="*/ 0 w 3463721"/>
                  <a:gd name="connsiteY11" fmla="*/ 788157 h 831956"/>
                  <a:gd name="connsiteX12" fmla="*/ 0 w 3463721"/>
                  <a:gd name="connsiteY12" fmla="*/ 716475 h 831956"/>
                  <a:gd name="connsiteX13" fmla="*/ 1 w 3463721"/>
                  <a:gd name="connsiteY13" fmla="*/ 715653 h 831956"/>
                  <a:gd name="connsiteX14" fmla="*/ 398791 w 3463721"/>
                  <a:gd name="connsiteY14" fmla="*/ 0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463720 w 3463721"/>
                  <a:gd name="connsiteY4" fmla="*/ 716475 h 831956"/>
                  <a:gd name="connsiteX5" fmla="*/ 3463720 w 3463721"/>
                  <a:gd name="connsiteY5" fmla="*/ 788157 h 831956"/>
                  <a:gd name="connsiteX6" fmla="*/ 3463721 w 3463721"/>
                  <a:gd name="connsiteY6" fmla="*/ 788157 h 831956"/>
                  <a:gd name="connsiteX7" fmla="*/ 3439314 w 3463721"/>
                  <a:gd name="connsiteY7" fmla="*/ 831956 h 831956"/>
                  <a:gd name="connsiteX8" fmla="*/ 24408 w 3463721"/>
                  <a:gd name="connsiteY8" fmla="*/ 831956 h 831956"/>
                  <a:gd name="connsiteX9" fmla="*/ 1 w 3463721"/>
                  <a:gd name="connsiteY9" fmla="*/ 788157 h 831956"/>
                  <a:gd name="connsiteX10" fmla="*/ 0 w 3463721"/>
                  <a:gd name="connsiteY10" fmla="*/ 788157 h 831956"/>
                  <a:gd name="connsiteX11" fmla="*/ 0 w 3463721"/>
                  <a:gd name="connsiteY11" fmla="*/ 716475 h 831956"/>
                  <a:gd name="connsiteX12" fmla="*/ 1 w 3463721"/>
                  <a:gd name="connsiteY12" fmla="*/ 715653 h 831956"/>
                  <a:gd name="connsiteX13" fmla="*/ 398791 w 3463721"/>
                  <a:gd name="connsiteY13" fmla="*/ 0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463720 w 3463721"/>
                  <a:gd name="connsiteY3" fmla="*/ 716475 h 831956"/>
                  <a:gd name="connsiteX4" fmla="*/ 3463720 w 3463721"/>
                  <a:gd name="connsiteY4" fmla="*/ 788157 h 831956"/>
                  <a:gd name="connsiteX5" fmla="*/ 3463721 w 3463721"/>
                  <a:gd name="connsiteY5" fmla="*/ 788157 h 831956"/>
                  <a:gd name="connsiteX6" fmla="*/ 3439314 w 3463721"/>
                  <a:gd name="connsiteY6" fmla="*/ 831956 h 831956"/>
                  <a:gd name="connsiteX7" fmla="*/ 24408 w 3463721"/>
                  <a:gd name="connsiteY7" fmla="*/ 831956 h 831956"/>
                  <a:gd name="connsiteX8" fmla="*/ 1 w 3463721"/>
                  <a:gd name="connsiteY8" fmla="*/ 788157 h 831956"/>
                  <a:gd name="connsiteX9" fmla="*/ 0 w 3463721"/>
                  <a:gd name="connsiteY9" fmla="*/ 788157 h 831956"/>
                  <a:gd name="connsiteX10" fmla="*/ 0 w 3463721"/>
                  <a:gd name="connsiteY10" fmla="*/ 716475 h 831956"/>
                  <a:gd name="connsiteX11" fmla="*/ 1 w 3463721"/>
                  <a:gd name="connsiteY11" fmla="*/ 715653 h 831956"/>
                  <a:gd name="connsiteX12" fmla="*/ 398791 w 3463721"/>
                  <a:gd name="connsiteY12" fmla="*/ 0 h 83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463721" h="831956">
                    <a:moveTo>
                      <a:pt x="398791" y="0"/>
                    </a:moveTo>
                    <a:lnTo>
                      <a:pt x="3064931" y="0"/>
                    </a:lnTo>
                    <a:lnTo>
                      <a:pt x="3463721" y="715653"/>
                    </a:lnTo>
                    <a:cubicBezTo>
                      <a:pt x="3463721" y="715927"/>
                      <a:pt x="3463720" y="716201"/>
                      <a:pt x="3463720" y="716475"/>
                    </a:cubicBezTo>
                    <a:lnTo>
                      <a:pt x="3463720" y="788157"/>
                    </a:lnTo>
                    <a:lnTo>
                      <a:pt x="3463721" y="788157"/>
                    </a:lnTo>
                    <a:lnTo>
                      <a:pt x="3439314" y="831956"/>
                    </a:lnTo>
                    <a:lnTo>
                      <a:pt x="24408" y="831956"/>
                    </a:lnTo>
                    <a:lnTo>
                      <a:pt x="1" y="788157"/>
                    </a:lnTo>
                    <a:lnTo>
                      <a:pt x="0" y="788157"/>
                    </a:lnTo>
                    <a:lnTo>
                      <a:pt x="0" y="716475"/>
                    </a:lnTo>
                    <a:cubicBezTo>
                      <a:pt x="0" y="716201"/>
                      <a:pt x="1" y="715927"/>
                      <a:pt x="1" y="715653"/>
                    </a:cubicBezTo>
                    <a:lnTo>
                      <a:pt x="398791" y="0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762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1" name="正方形/長方形 90">
                <a:extLst>
                  <a:ext uri="{FF2B5EF4-FFF2-40B4-BE49-F238E27FC236}">
                    <a16:creationId xmlns:a16="http://schemas.microsoft.com/office/drawing/2014/main" id="{EB10C01C-6D20-3C80-B17A-98FBA18E0C82}"/>
                  </a:ext>
                </a:extLst>
              </p:cNvPr>
              <p:cNvSpPr/>
              <p:nvPr/>
            </p:nvSpPr>
            <p:spPr>
              <a:xfrm>
                <a:off x="4326990" y="4645949"/>
                <a:ext cx="3463720" cy="71682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2" name="台形 91">
                <a:extLst>
                  <a:ext uri="{FF2B5EF4-FFF2-40B4-BE49-F238E27FC236}">
                    <a16:creationId xmlns:a16="http://schemas.microsoft.com/office/drawing/2014/main" id="{3F7C2FAC-1BA3-21E5-B549-DEE75F5B8EF9}"/>
                  </a:ext>
                </a:extLst>
              </p:cNvPr>
              <p:cNvSpPr/>
              <p:nvPr/>
            </p:nvSpPr>
            <p:spPr>
              <a:xfrm flipV="1">
                <a:off x="4326991" y="4717631"/>
                <a:ext cx="3463720" cy="43799"/>
              </a:xfrm>
              <a:prstGeom prst="trapezoid">
                <a:avLst>
                  <a:gd name="adj" fmla="val 55724"/>
                </a:avLst>
              </a:prstGeom>
              <a:solidFill>
                <a:schemeClr val="tx1"/>
              </a:solidFill>
              <a:ln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3" name="四角形: 上の 2 つの角を丸める 92">
                <a:extLst>
                  <a:ext uri="{FF2B5EF4-FFF2-40B4-BE49-F238E27FC236}">
                    <a16:creationId xmlns:a16="http://schemas.microsoft.com/office/drawing/2014/main" id="{088057BB-E15D-6BEC-825E-2FADA49E6848}"/>
                  </a:ext>
                </a:extLst>
              </p:cNvPr>
              <p:cNvSpPr/>
              <p:nvPr/>
            </p:nvSpPr>
            <p:spPr>
              <a:xfrm>
                <a:off x="4735050" y="2315780"/>
                <a:ext cx="2662843" cy="1613734"/>
              </a:xfrm>
              <a:prstGeom prst="round2SameRect">
                <a:avLst>
                  <a:gd name="adj1" fmla="val 4604"/>
                  <a:gd name="adj2" fmla="val 0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4" name="フリーフォーム: 図形 93">
                <a:extLst>
                  <a:ext uri="{FF2B5EF4-FFF2-40B4-BE49-F238E27FC236}">
                    <a16:creationId xmlns:a16="http://schemas.microsoft.com/office/drawing/2014/main" id="{CA2306F8-A1D3-4E97-F3D5-C03BB4DA8095}"/>
                  </a:ext>
                </a:extLst>
              </p:cNvPr>
              <p:cNvSpPr/>
              <p:nvPr/>
            </p:nvSpPr>
            <p:spPr>
              <a:xfrm>
                <a:off x="4605747" y="4043578"/>
                <a:ext cx="2906208" cy="293641"/>
              </a:xfrm>
              <a:custGeom>
                <a:avLst/>
                <a:gdLst>
                  <a:gd name="connsiteX0" fmla="*/ 54704 w 3033620"/>
                  <a:gd name="connsiteY0" fmla="*/ 208346 h 306515"/>
                  <a:gd name="connsiteX1" fmla="*/ 2978917 w 3033620"/>
                  <a:gd name="connsiteY1" fmla="*/ 208346 h 306515"/>
                  <a:gd name="connsiteX2" fmla="*/ 3033620 w 3033620"/>
                  <a:gd name="connsiteY2" fmla="*/ 306515 h 306515"/>
                  <a:gd name="connsiteX3" fmla="*/ 0 w 3033620"/>
                  <a:gd name="connsiteY3" fmla="*/ 306515 h 306515"/>
                  <a:gd name="connsiteX4" fmla="*/ 113175 w 3033620"/>
                  <a:gd name="connsiteY4" fmla="*/ 103416 h 306515"/>
                  <a:gd name="connsiteX5" fmla="*/ 2920446 w 3033620"/>
                  <a:gd name="connsiteY5" fmla="*/ 103416 h 306515"/>
                  <a:gd name="connsiteX6" fmla="*/ 2961907 w 3033620"/>
                  <a:gd name="connsiteY6" fmla="*/ 177822 h 306515"/>
                  <a:gd name="connsiteX7" fmla="*/ 71713 w 3033620"/>
                  <a:gd name="connsiteY7" fmla="*/ 177822 h 306515"/>
                  <a:gd name="connsiteX8" fmla="*/ 170802 w 3033620"/>
                  <a:gd name="connsiteY8" fmla="*/ 0 h 306515"/>
                  <a:gd name="connsiteX9" fmla="*/ 2862818 w 3033620"/>
                  <a:gd name="connsiteY9" fmla="*/ 0 h 306515"/>
                  <a:gd name="connsiteX10" fmla="*/ 2903436 w 3033620"/>
                  <a:gd name="connsiteY10" fmla="*/ 72892 h 306515"/>
                  <a:gd name="connsiteX11" fmla="*/ 130184 w 3033620"/>
                  <a:gd name="connsiteY11" fmla="*/ 72892 h 306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33620" h="306515">
                    <a:moveTo>
                      <a:pt x="54704" y="208346"/>
                    </a:moveTo>
                    <a:lnTo>
                      <a:pt x="2978917" y="208346"/>
                    </a:lnTo>
                    <a:lnTo>
                      <a:pt x="3033620" y="306515"/>
                    </a:lnTo>
                    <a:lnTo>
                      <a:pt x="0" y="306515"/>
                    </a:lnTo>
                    <a:close/>
                    <a:moveTo>
                      <a:pt x="113175" y="103416"/>
                    </a:moveTo>
                    <a:lnTo>
                      <a:pt x="2920446" y="103416"/>
                    </a:lnTo>
                    <a:lnTo>
                      <a:pt x="2961907" y="177822"/>
                    </a:lnTo>
                    <a:lnTo>
                      <a:pt x="71713" y="177822"/>
                    </a:lnTo>
                    <a:close/>
                    <a:moveTo>
                      <a:pt x="170802" y="0"/>
                    </a:moveTo>
                    <a:lnTo>
                      <a:pt x="2862818" y="0"/>
                    </a:lnTo>
                    <a:lnTo>
                      <a:pt x="2903436" y="72892"/>
                    </a:lnTo>
                    <a:lnTo>
                      <a:pt x="130184" y="72892"/>
                    </a:ln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5" name="台形 94">
                <a:extLst>
                  <a:ext uri="{FF2B5EF4-FFF2-40B4-BE49-F238E27FC236}">
                    <a16:creationId xmlns:a16="http://schemas.microsoft.com/office/drawing/2014/main" id="{8B479A56-88DA-0BD5-F1BC-09270E3C78B1}"/>
                  </a:ext>
                </a:extLst>
              </p:cNvPr>
              <p:cNvSpPr/>
              <p:nvPr/>
            </p:nvSpPr>
            <p:spPr>
              <a:xfrm>
                <a:off x="5614054" y="4421109"/>
                <a:ext cx="889593" cy="109836"/>
              </a:xfrm>
              <a:prstGeom prst="trapezoid">
                <a:avLst>
                  <a:gd name="adj" fmla="val 55724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" name="四角形: 上の 2 つの角を丸める 95">
                <a:extLst>
                  <a:ext uri="{FF2B5EF4-FFF2-40B4-BE49-F238E27FC236}">
                    <a16:creationId xmlns:a16="http://schemas.microsoft.com/office/drawing/2014/main" id="{98E241A2-2542-3CD5-FD5E-574160ECA634}"/>
                  </a:ext>
                </a:extLst>
              </p:cNvPr>
              <p:cNvSpPr/>
              <p:nvPr/>
            </p:nvSpPr>
            <p:spPr>
              <a:xfrm>
                <a:off x="4803366" y="2383203"/>
                <a:ext cx="2526212" cy="1484325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chemeClr val="accent3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7" name="四角形: 上の 2 つの角を丸める 96">
                <a:extLst>
                  <a:ext uri="{FF2B5EF4-FFF2-40B4-BE49-F238E27FC236}">
                    <a16:creationId xmlns:a16="http://schemas.microsoft.com/office/drawing/2014/main" id="{32B02CD4-BCCC-DA71-2BF6-A0BD9D7EA7D0}"/>
                  </a:ext>
                </a:extLst>
              </p:cNvPr>
              <p:cNvSpPr/>
              <p:nvPr/>
            </p:nvSpPr>
            <p:spPr>
              <a:xfrm>
                <a:off x="5077115" y="2504930"/>
                <a:ext cx="1971967" cy="1362597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0D5781EA-D718-CAD8-77DC-9E685714D4E0}"/>
                  </a:ext>
                </a:extLst>
              </p:cNvPr>
              <p:cNvGrpSpPr/>
              <p:nvPr/>
            </p:nvGrpSpPr>
            <p:grpSpPr>
              <a:xfrm>
                <a:off x="6454994" y="2785063"/>
                <a:ext cx="492781" cy="609165"/>
                <a:chOff x="1263914" y="3178175"/>
                <a:chExt cx="677544" cy="837565"/>
              </a:xfrm>
            </p:grpSpPr>
            <p:sp>
              <p:nvSpPr>
                <p:cNvPr id="105" name="四角形: 上の 2 つの角を丸める 104">
                  <a:extLst>
                    <a:ext uri="{FF2B5EF4-FFF2-40B4-BE49-F238E27FC236}">
                      <a16:creationId xmlns:a16="http://schemas.microsoft.com/office/drawing/2014/main" id="{D6AA81BC-7CB2-A4D4-379E-9F50D06B40F7}"/>
                    </a:ext>
                  </a:extLst>
                </p:cNvPr>
                <p:cNvSpPr/>
                <p:nvPr/>
              </p:nvSpPr>
              <p:spPr>
                <a:xfrm>
                  <a:off x="1263914" y="3178175"/>
                  <a:ext cx="677544" cy="837565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rgbClr val="00B0F0"/>
                </a:solidFill>
                <a:ln>
                  <a:noFill/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A1E0E25B-9DE9-E61B-9273-CB268D17A9B6}"/>
                    </a:ext>
                  </a:extLst>
                </p:cNvPr>
                <p:cNvSpPr/>
                <p:nvPr/>
              </p:nvSpPr>
              <p:spPr>
                <a:xfrm>
                  <a:off x="1354089" y="3269310"/>
                  <a:ext cx="502393" cy="745710"/>
                </a:xfrm>
                <a:custGeom>
                  <a:avLst/>
                  <a:gdLst>
                    <a:gd name="connsiteX0" fmla="*/ 332594 w 534872"/>
                    <a:gd name="connsiteY0" fmla="*/ 973 h 793920"/>
                    <a:gd name="connsiteX1" fmla="*/ 449115 w 534872"/>
                    <a:gd name="connsiteY1" fmla="*/ 59481 h 793920"/>
                    <a:gd name="connsiteX2" fmla="*/ 507623 w 534872"/>
                    <a:gd name="connsiteY2" fmla="*/ 176002 h 793920"/>
                    <a:gd name="connsiteX3" fmla="*/ 503939 w 534872"/>
                    <a:gd name="connsiteY3" fmla="*/ 219124 h 793920"/>
                    <a:gd name="connsiteX4" fmla="*/ 505516 w 534872"/>
                    <a:gd name="connsiteY4" fmla="*/ 220405 h 793920"/>
                    <a:gd name="connsiteX5" fmla="*/ 520442 w 534872"/>
                    <a:gd name="connsiteY5" fmla="*/ 263830 h 793920"/>
                    <a:gd name="connsiteX6" fmla="*/ 469482 w 534872"/>
                    <a:gd name="connsiteY6" fmla="*/ 325242 h 793920"/>
                    <a:gd name="connsiteX7" fmla="*/ 465484 w 534872"/>
                    <a:gd name="connsiteY7" fmla="*/ 324269 h 793920"/>
                    <a:gd name="connsiteX8" fmla="*/ 456606 w 534872"/>
                    <a:gd name="connsiteY8" fmla="*/ 357251 h 793920"/>
                    <a:gd name="connsiteX9" fmla="*/ 345849 w 534872"/>
                    <a:gd name="connsiteY9" fmla="*/ 484974 h 793920"/>
                    <a:gd name="connsiteX10" fmla="*/ 313755 w 534872"/>
                    <a:gd name="connsiteY10" fmla="*/ 496463 h 793920"/>
                    <a:gd name="connsiteX11" fmla="*/ 329902 w 534872"/>
                    <a:gd name="connsiteY11" fmla="*/ 561049 h 793920"/>
                    <a:gd name="connsiteX12" fmla="*/ 380091 w 534872"/>
                    <a:gd name="connsiteY12" fmla="*/ 561049 h 793920"/>
                    <a:gd name="connsiteX13" fmla="*/ 380091 w 534872"/>
                    <a:gd name="connsiteY13" fmla="*/ 561050 h 793920"/>
                    <a:gd name="connsiteX14" fmla="*/ 434104 w 534872"/>
                    <a:gd name="connsiteY14" fmla="*/ 561050 h 793920"/>
                    <a:gd name="connsiteX15" fmla="*/ 534872 w 534872"/>
                    <a:gd name="connsiteY15" fmla="*/ 661818 h 793920"/>
                    <a:gd name="connsiteX16" fmla="*/ 534872 w 534872"/>
                    <a:gd name="connsiteY16" fmla="*/ 793920 h 793920"/>
                    <a:gd name="connsiteX17" fmla="*/ 0 w 534872"/>
                    <a:gd name="connsiteY17" fmla="*/ 793920 h 793920"/>
                    <a:gd name="connsiteX18" fmla="*/ 0 w 534872"/>
                    <a:gd name="connsiteY18" fmla="*/ 661818 h 793920"/>
                    <a:gd name="connsiteX19" fmla="*/ 100768 w 534872"/>
                    <a:gd name="connsiteY19" fmla="*/ 561050 h 793920"/>
                    <a:gd name="connsiteX20" fmla="*/ 149581 w 534872"/>
                    <a:gd name="connsiteY20" fmla="*/ 561050 h 793920"/>
                    <a:gd name="connsiteX21" fmla="*/ 149581 w 534872"/>
                    <a:gd name="connsiteY21" fmla="*/ 561049 h 793920"/>
                    <a:gd name="connsiteX22" fmla="*/ 199774 w 534872"/>
                    <a:gd name="connsiteY22" fmla="*/ 561049 h 793920"/>
                    <a:gd name="connsiteX23" fmla="*/ 215921 w 534872"/>
                    <a:gd name="connsiteY23" fmla="*/ 496463 h 793920"/>
                    <a:gd name="connsiteX24" fmla="*/ 183827 w 534872"/>
                    <a:gd name="connsiteY24" fmla="*/ 484974 h 793920"/>
                    <a:gd name="connsiteX25" fmla="*/ 73070 w 534872"/>
                    <a:gd name="connsiteY25" fmla="*/ 357251 h 793920"/>
                    <a:gd name="connsiteX26" fmla="*/ 64070 w 534872"/>
                    <a:gd name="connsiteY26" fmla="*/ 323816 h 793920"/>
                    <a:gd name="connsiteX27" fmla="*/ 58211 w 534872"/>
                    <a:gd name="connsiteY27" fmla="*/ 325242 h 793920"/>
                    <a:gd name="connsiteX28" fmla="*/ 7251 w 534872"/>
                    <a:gd name="connsiteY28" fmla="*/ 263830 h 793920"/>
                    <a:gd name="connsiteX29" fmla="*/ 22177 w 534872"/>
                    <a:gd name="connsiteY29" fmla="*/ 220405 h 793920"/>
                    <a:gd name="connsiteX30" fmla="*/ 31870 w 534872"/>
                    <a:gd name="connsiteY30" fmla="*/ 212529 h 793920"/>
                    <a:gd name="connsiteX31" fmla="*/ 28750 w 534872"/>
                    <a:gd name="connsiteY31" fmla="*/ 176003 h 793920"/>
                    <a:gd name="connsiteX32" fmla="*/ 87258 w 534872"/>
                    <a:gd name="connsiteY32" fmla="*/ 59482 h 793920"/>
                    <a:gd name="connsiteX33" fmla="*/ 203779 w 534872"/>
                    <a:gd name="connsiteY33" fmla="*/ 974 h 793920"/>
                    <a:gd name="connsiteX34" fmla="*/ 261782 w 534872"/>
                    <a:gd name="connsiteY34" fmla="*/ 5929 h 793920"/>
                    <a:gd name="connsiteX35" fmla="*/ 268186 w 534872"/>
                    <a:gd name="connsiteY35" fmla="*/ 9753 h 793920"/>
                    <a:gd name="connsiteX36" fmla="*/ 274591 w 534872"/>
                    <a:gd name="connsiteY36" fmla="*/ 5928 h 793920"/>
                    <a:gd name="connsiteX37" fmla="*/ 332594 w 534872"/>
                    <a:gd name="connsiteY37" fmla="*/ 973 h 7939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</a:cxnLst>
                  <a:rect l="l" t="t" r="r" b="b"/>
                  <a:pathLst>
                    <a:path w="534872" h="793920">
                      <a:moveTo>
                        <a:pt x="332594" y="973"/>
                      </a:moveTo>
                      <a:cubicBezTo>
                        <a:pt x="372912" y="5448"/>
                        <a:pt x="414938" y="25305"/>
                        <a:pt x="449115" y="59481"/>
                      </a:cubicBezTo>
                      <a:cubicBezTo>
                        <a:pt x="483291" y="93658"/>
                        <a:pt x="503148" y="135684"/>
                        <a:pt x="507623" y="176002"/>
                      </a:cubicBezTo>
                      <a:lnTo>
                        <a:pt x="503939" y="219124"/>
                      </a:lnTo>
                      <a:lnTo>
                        <a:pt x="505516" y="220405"/>
                      </a:lnTo>
                      <a:cubicBezTo>
                        <a:pt x="514738" y="231518"/>
                        <a:pt x="520442" y="246871"/>
                        <a:pt x="520442" y="263830"/>
                      </a:cubicBezTo>
                      <a:cubicBezTo>
                        <a:pt x="520442" y="297747"/>
                        <a:pt x="497626" y="325242"/>
                        <a:pt x="469482" y="325242"/>
                      </a:cubicBezTo>
                      <a:lnTo>
                        <a:pt x="465484" y="324269"/>
                      </a:lnTo>
                      <a:lnTo>
                        <a:pt x="456606" y="357251"/>
                      </a:lnTo>
                      <a:cubicBezTo>
                        <a:pt x="435542" y="414678"/>
                        <a:pt x="395648" y="460684"/>
                        <a:pt x="345849" y="484974"/>
                      </a:cubicBezTo>
                      <a:lnTo>
                        <a:pt x="313755" y="496463"/>
                      </a:lnTo>
                      <a:lnTo>
                        <a:pt x="329902" y="561049"/>
                      </a:lnTo>
                      <a:lnTo>
                        <a:pt x="380091" y="561049"/>
                      </a:lnTo>
                      <a:lnTo>
                        <a:pt x="380091" y="561050"/>
                      </a:lnTo>
                      <a:lnTo>
                        <a:pt x="434104" y="561050"/>
                      </a:lnTo>
                      <a:cubicBezTo>
                        <a:pt x="489757" y="561050"/>
                        <a:pt x="534872" y="606165"/>
                        <a:pt x="534872" y="661818"/>
                      </a:cubicBezTo>
                      <a:lnTo>
                        <a:pt x="534872" y="793920"/>
                      </a:lnTo>
                      <a:lnTo>
                        <a:pt x="0" y="793920"/>
                      </a:lnTo>
                      <a:lnTo>
                        <a:pt x="0" y="661818"/>
                      </a:lnTo>
                      <a:cubicBezTo>
                        <a:pt x="0" y="606165"/>
                        <a:pt x="45115" y="561050"/>
                        <a:pt x="100768" y="561050"/>
                      </a:cubicBezTo>
                      <a:lnTo>
                        <a:pt x="149581" y="561050"/>
                      </a:lnTo>
                      <a:lnTo>
                        <a:pt x="149581" y="561049"/>
                      </a:lnTo>
                      <a:lnTo>
                        <a:pt x="199774" y="561049"/>
                      </a:lnTo>
                      <a:lnTo>
                        <a:pt x="215921" y="496463"/>
                      </a:lnTo>
                      <a:lnTo>
                        <a:pt x="183827" y="484974"/>
                      </a:lnTo>
                      <a:cubicBezTo>
                        <a:pt x="134028" y="460684"/>
                        <a:pt x="94134" y="414678"/>
                        <a:pt x="73070" y="357251"/>
                      </a:cubicBezTo>
                      <a:lnTo>
                        <a:pt x="64070" y="323816"/>
                      </a:lnTo>
                      <a:lnTo>
                        <a:pt x="58211" y="325242"/>
                      </a:lnTo>
                      <a:cubicBezTo>
                        <a:pt x="30067" y="325242"/>
                        <a:pt x="7251" y="297747"/>
                        <a:pt x="7251" y="263830"/>
                      </a:cubicBezTo>
                      <a:cubicBezTo>
                        <a:pt x="7251" y="246871"/>
                        <a:pt x="12955" y="231518"/>
                        <a:pt x="22177" y="220405"/>
                      </a:cubicBezTo>
                      <a:lnTo>
                        <a:pt x="31870" y="212529"/>
                      </a:lnTo>
                      <a:lnTo>
                        <a:pt x="28750" y="176003"/>
                      </a:lnTo>
                      <a:cubicBezTo>
                        <a:pt x="33225" y="135685"/>
                        <a:pt x="53082" y="93659"/>
                        <a:pt x="87258" y="59482"/>
                      </a:cubicBezTo>
                      <a:cubicBezTo>
                        <a:pt x="121435" y="25306"/>
                        <a:pt x="163461" y="5449"/>
                        <a:pt x="203779" y="974"/>
                      </a:cubicBezTo>
                      <a:cubicBezTo>
                        <a:pt x="223938" y="-1264"/>
                        <a:pt x="243671" y="344"/>
                        <a:pt x="261782" y="5929"/>
                      </a:cubicBezTo>
                      <a:lnTo>
                        <a:pt x="268186" y="9753"/>
                      </a:lnTo>
                      <a:lnTo>
                        <a:pt x="274591" y="5928"/>
                      </a:lnTo>
                      <a:cubicBezTo>
                        <a:pt x="292702" y="343"/>
                        <a:pt x="312435" y="-1265"/>
                        <a:pt x="332594" y="97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99" name="正方形/長方形 98">
                <a:extLst>
                  <a:ext uri="{FF2B5EF4-FFF2-40B4-BE49-F238E27FC236}">
                    <a16:creationId xmlns:a16="http://schemas.microsoft.com/office/drawing/2014/main" id="{40D32A89-3962-5D9D-EBCF-B84A8F4FCA37}"/>
                  </a:ext>
                </a:extLst>
              </p:cNvPr>
              <p:cNvSpPr/>
              <p:nvPr/>
            </p:nvSpPr>
            <p:spPr>
              <a:xfrm>
                <a:off x="5203823" y="2629688"/>
                <a:ext cx="1743951" cy="103305"/>
              </a:xfrm>
              <a:prstGeom prst="rect">
                <a:avLst/>
              </a:prstGeom>
              <a:solidFill>
                <a:schemeClr val="accent6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77943E28-9FC0-AEE1-2A56-B7EF8F9AFAC3}"/>
                  </a:ext>
                </a:extLst>
              </p:cNvPr>
              <p:cNvSpPr/>
              <p:nvPr/>
            </p:nvSpPr>
            <p:spPr>
              <a:xfrm>
                <a:off x="5203823" y="2784811"/>
                <a:ext cx="1184241" cy="608893"/>
              </a:xfrm>
              <a:custGeom>
                <a:avLst/>
                <a:gdLst>
                  <a:gd name="connsiteX0" fmla="*/ 0 w 1236160"/>
                  <a:gd name="connsiteY0" fmla="*/ 1044575 h 1090294"/>
                  <a:gd name="connsiteX1" fmla="*/ 1236160 w 1236160"/>
                  <a:gd name="connsiteY1" fmla="*/ 1044575 h 1090294"/>
                  <a:gd name="connsiteX2" fmla="*/ 1236160 w 1236160"/>
                  <a:gd name="connsiteY2" fmla="*/ 1090294 h 1090294"/>
                  <a:gd name="connsiteX3" fmla="*/ 0 w 1236160"/>
                  <a:gd name="connsiteY3" fmla="*/ 1090294 h 1090294"/>
                  <a:gd name="connsiteX4" fmla="*/ 0 w 1236160"/>
                  <a:gd name="connsiteY4" fmla="*/ 949610 h 1090294"/>
                  <a:gd name="connsiteX5" fmla="*/ 1236160 w 1236160"/>
                  <a:gd name="connsiteY5" fmla="*/ 949610 h 1090294"/>
                  <a:gd name="connsiteX6" fmla="*/ 1236160 w 1236160"/>
                  <a:gd name="connsiteY6" fmla="*/ 995329 h 1090294"/>
                  <a:gd name="connsiteX7" fmla="*/ 0 w 1236160"/>
                  <a:gd name="connsiteY7" fmla="*/ 995329 h 1090294"/>
                  <a:gd name="connsiteX8" fmla="*/ 0 w 1236160"/>
                  <a:gd name="connsiteY8" fmla="*/ 854649 h 1090294"/>
                  <a:gd name="connsiteX9" fmla="*/ 1236160 w 1236160"/>
                  <a:gd name="connsiteY9" fmla="*/ 854649 h 1090294"/>
                  <a:gd name="connsiteX10" fmla="*/ 1236160 w 1236160"/>
                  <a:gd name="connsiteY10" fmla="*/ 900368 h 1090294"/>
                  <a:gd name="connsiteX11" fmla="*/ 0 w 1236160"/>
                  <a:gd name="connsiteY11" fmla="*/ 900368 h 1090294"/>
                  <a:gd name="connsiteX12" fmla="*/ 0 w 1236160"/>
                  <a:gd name="connsiteY12" fmla="*/ 759688 h 1090294"/>
                  <a:gd name="connsiteX13" fmla="*/ 1236160 w 1236160"/>
                  <a:gd name="connsiteY13" fmla="*/ 759688 h 1090294"/>
                  <a:gd name="connsiteX14" fmla="*/ 1236160 w 1236160"/>
                  <a:gd name="connsiteY14" fmla="*/ 805407 h 1090294"/>
                  <a:gd name="connsiteX15" fmla="*/ 0 w 1236160"/>
                  <a:gd name="connsiteY15" fmla="*/ 805407 h 1090294"/>
                  <a:gd name="connsiteX16" fmla="*/ 0 w 1236160"/>
                  <a:gd name="connsiteY16" fmla="*/ 664727 h 1090294"/>
                  <a:gd name="connsiteX17" fmla="*/ 1236160 w 1236160"/>
                  <a:gd name="connsiteY17" fmla="*/ 664727 h 1090294"/>
                  <a:gd name="connsiteX18" fmla="*/ 1236160 w 1236160"/>
                  <a:gd name="connsiteY18" fmla="*/ 710446 h 1090294"/>
                  <a:gd name="connsiteX19" fmla="*/ 0 w 1236160"/>
                  <a:gd name="connsiteY19" fmla="*/ 710446 h 1090294"/>
                  <a:gd name="connsiteX20" fmla="*/ 0 w 1236160"/>
                  <a:gd name="connsiteY20" fmla="*/ 569766 h 1090294"/>
                  <a:gd name="connsiteX21" fmla="*/ 1236160 w 1236160"/>
                  <a:gd name="connsiteY21" fmla="*/ 569766 h 1090294"/>
                  <a:gd name="connsiteX22" fmla="*/ 1236160 w 1236160"/>
                  <a:gd name="connsiteY22" fmla="*/ 615485 h 1090294"/>
                  <a:gd name="connsiteX23" fmla="*/ 0 w 1236160"/>
                  <a:gd name="connsiteY23" fmla="*/ 615485 h 1090294"/>
                  <a:gd name="connsiteX24" fmla="*/ 0 w 1236160"/>
                  <a:gd name="connsiteY24" fmla="*/ 474805 h 1090294"/>
                  <a:gd name="connsiteX25" fmla="*/ 1236160 w 1236160"/>
                  <a:gd name="connsiteY25" fmla="*/ 474805 h 1090294"/>
                  <a:gd name="connsiteX26" fmla="*/ 1236160 w 1236160"/>
                  <a:gd name="connsiteY26" fmla="*/ 520524 h 1090294"/>
                  <a:gd name="connsiteX27" fmla="*/ 0 w 1236160"/>
                  <a:gd name="connsiteY27" fmla="*/ 520524 h 1090294"/>
                  <a:gd name="connsiteX28" fmla="*/ 0 w 1236160"/>
                  <a:gd name="connsiteY28" fmla="*/ 379844 h 1090294"/>
                  <a:gd name="connsiteX29" fmla="*/ 1236160 w 1236160"/>
                  <a:gd name="connsiteY29" fmla="*/ 379844 h 1090294"/>
                  <a:gd name="connsiteX30" fmla="*/ 1236160 w 1236160"/>
                  <a:gd name="connsiteY30" fmla="*/ 425563 h 1090294"/>
                  <a:gd name="connsiteX31" fmla="*/ 0 w 1236160"/>
                  <a:gd name="connsiteY31" fmla="*/ 425563 h 1090294"/>
                  <a:gd name="connsiteX32" fmla="*/ 0 w 1236160"/>
                  <a:gd name="connsiteY32" fmla="*/ 284883 h 1090294"/>
                  <a:gd name="connsiteX33" fmla="*/ 1236160 w 1236160"/>
                  <a:gd name="connsiteY33" fmla="*/ 284883 h 1090294"/>
                  <a:gd name="connsiteX34" fmla="*/ 1236160 w 1236160"/>
                  <a:gd name="connsiteY34" fmla="*/ 330602 h 1090294"/>
                  <a:gd name="connsiteX35" fmla="*/ 0 w 1236160"/>
                  <a:gd name="connsiteY35" fmla="*/ 330602 h 1090294"/>
                  <a:gd name="connsiteX36" fmla="*/ 0 w 1236160"/>
                  <a:gd name="connsiteY36" fmla="*/ 189922 h 1090294"/>
                  <a:gd name="connsiteX37" fmla="*/ 1236160 w 1236160"/>
                  <a:gd name="connsiteY37" fmla="*/ 189922 h 1090294"/>
                  <a:gd name="connsiteX38" fmla="*/ 1236160 w 1236160"/>
                  <a:gd name="connsiteY38" fmla="*/ 235641 h 1090294"/>
                  <a:gd name="connsiteX39" fmla="*/ 0 w 1236160"/>
                  <a:gd name="connsiteY39" fmla="*/ 235641 h 1090294"/>
                  <a:gd name="connsiteX40" fmla="*/ 0 w 1236160"/>
                  <a:gd name="connsiteY40" fmla="*/ 94961 h 1090294"/>
                  <a:gd name="connsiteX41" fmla="*/ 1236160 w 1236160"/>
                  <a:gd name="connsiteY41" fmla="*/ 94961 h 1090294"/>
                  <a:gd name="connsiteX42" fmla="*/ 1236160 w 1236160"/>
                  <a:gd name="connsiteY42" fmla="*/ 140680 h 1090294"/>
                  <a:gd name="connsiteX43" fmla="*/ 0 w 1236160"/>
                  <a:gd name="connsiteY43" fmla="*/ 140680 h 1090294"/>
                  <a:gd name="connsiteX44" fmla="*/ 0 w 1236160"/>
                  <a:gd name="connsiteY44" fmla="*/ 0 h 1090294"/>
                  <a:gd name="connsiteX45" fmla="*/ 1236160 w 1236160"/>
                  <a:gd name="connsiteY45" fmla="*/ 0 h 1090294"/>
                  <a:gd name="connsiteX46" fmla="*/ 1236160 w 1236160"/>
                  <a:gd name="connsiteY46" fmla="*/ 45719 h 1090294"/>
                  <a:gd name="connsiteX47" fmla="*/ 0 w 1236160"/>
                  <a:gd name="connsiteY47" fmla="*/ 45719 h 10902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1236160" h="1090294">
                    <a:moveTo>
                      <a:pt x="0" y="1044575"/>
                    </a:moveTo>
                    <a:lnTo>
                      <a:pt x="1236160" y="1044575"/>
                    </a:lnTo>
                    <a:lnTo>
                      <a:pt x="1236160" y="1090294"/>
                    </a:lnTo>
                    <a:lnTo>
                      <a:pt x="0" y="1090294"/>
                    </a:lnTo>
                    <a:close/>
                    <a:moveTo>
                      <a:pt x="0" y="949610"/>
                    </a:moveTo>
                    <a:lnTo>
                      <a:pt x="1236160" y="949610"/>
                    </a:lnTo>
                    <a:lnTo>
                      <a:pt x="1236160" y="995329"/>
                    </a:lnTo>
                    <a:lnTo>
                      <a:pt x="0" y="995329"/>
                    </a:lnTo>
                    <a:close/>
                    <a:moveTo>
                      <a:pt x="0" y="854649"/>
                    </a:moveTo>
                    <a:lnTo>
                      <a:pt x="1236160" y="854649"/>
                    </a:lnTo>
                    <a:lnTo>
                      <a:pt x="1236160" y="900368"/>
                    </a:lnTo>
                    <a:lnTo>
                      <a:pt x="0" y="900368"/>
                    </a:lnTo>
                    <a:close/>
                    <a:moveTo>
                      <a:pt x="0" y="759688"/>
                    </a:moveTo>
                    <a:lnTo>
                      <a:pt x="1236160" y="759688"/>
                    </a:lnTo>
                    <a:lnTo>
                      <a:pt x="1236160" y="805407"/>
                    </a:lnTo>
                    <a:lnTo>
                      <a:pt x="0" y="805407"/>
                    </a:lnTo>
                    <a:close/>
                    <a:moveTo>
                      <a:pt x="0" y="664727"/>
                    </a:moveTo>
                    <a:lnTo>
                      <a:pt x="1236160" y="664727"/>
                    </a:lnTo>
                    <a:lnTo>
                      <a:pt x="1236160" y="710446"/>
                    </a:lnTo>
                    <a:lnTo>
                      <a:pt x="0" y="710446"/>
                    </a:lnTo>
                    <a:close/>
                    <a:moveTo>
                      <a:pt x="0" y="569766"/>
                    </a:moveTo>
                    <a:lnTo>
                      <a:pt x="1236160" y="569766"/>
                    </a:lnTo>
                    <a:lnTo>
                      <a:pt x="1236160" y="615485"/>
                    </a:lnTo>
                    <a:lnTo>
                      <a:pt x="0" y="615485"/>
                    </a:lnTo>
                    <a:close/>
                    <a:moveTo>
                      <a:pt x="0" y="474805"/>
                    </a:moveTo>
                    <a:lnTo>
                      <a:pt x="1236160" y="474805"/>
                    </a:lnTo>
                    <a:lnTo>
                      <a:pt x="1236160" y="520524"/>
                    </a:lnTo>
                    <a:lnTo>
                      <a:pt x="0" y="520524"/>
                    </a:lnTo>
                    <a:close/>
                    <a:moveTo>
                      <a:pt x="0" y="379844"/>
                    </a:moveTo>
                    <a:lnTo>
                      <a:pt x="1236160" y="379844"/>
                    </a:lnTo>
                    <a:lnTo>
                      <a:pt x="1236160" y="425563"/>
                    </a:lnTo>
                    <a:lnTo>
                      <a:pt x="0" y="425563"/>
                    </a:lnTo>
                    <a:close/>
                    <a:moveTo>
                      <a:pt x="0" y="284883"/>
                    </a:moveTo>
                    <a:lnTo>
                      <a:pt x="1236160" y="284883"/>
                    </a:lnTo>
                    <a:lnTo>
                      <a:pt x="1236160" y="330602"/>
                    </a:lnTo>
                    <a:lnTo>
                      <a:pt x="0" y="330602"/>
                    </a:lnTo>
                    <a:close/>
                    <a:moveTo>
                      <a:pt x="0" y="189922"/>
                    </a:moveTo>
                    <a:lnTo>
                      <a:pt x="1236160" y="189922"/>
                    </a:lnTo>
                    <a:lnTo>
                      <a:pt x="1236160" y="235641"/>
                    </a:lnTo>
                    <a:lnTo>
                      <a:pt x="0" y="235641"/>
                    </a:lnTo>
                    <a:close/>
                    <a:moveTo>
                      <a:pt x="0" y="94961"/>
                    </a:moveTo>
                    <a:lnTo>
                      <a:pt x="1236160" y="94961"/>
                    </a:lnTo>
                    <a:lnTo>
                      <a:pt x="1236160" y="140680"/>
                    </a:lnTo>
                    <a:lnTo>
                      <a:pt x="0" y="140680"/>
                    </a:lnTo>
                    <a:close/>
                    <a:moveTo>
                      <a:pt x="0" y="0"/>
                    </a:moveTo>
                    <a:lnTo>
                      <a:pt x="1236160" y="0"/>
                    </a:lnTo>
                    <a:lnTo>
                      <a:pt x="1236160" y="45719"/>
                    </a:lnTo>
                    <a:lnTo>
                      <a:pt x="0" y="45719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" name="正方形/長方形 100">
                <a:extLst>
                  <a:ext uri="{FF2B5EF4-FFF2-40B4-BE49-F238E27FC236}">
                    <a16:creationId xmlns:a16="http://schemas.microsoft.com/office/drawing/2014/main" id="{28F6183D-E751-3B91-F58A-A643FE146283}"/>
                  </a:ext>
                </a:extLst>
              </p:cNvPr>
              <p:cNvSpPr/>
              <p:nvPr/>
            </p:nvSpPr>
            <p:spPr>
              <a:xfrm>
                <a:off x="5203823" y="3491083"/>
                <a:ext cx="1184241" cy="103305"/>
              </a:xfrm>
              <a:prstGeom prst="rect">
                <a:avLst/>
              </a:prstGeom>
              <a:solidFill>
                <a:schemeClr val="accent6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EE9431AE-4489-91E2-1FD3-319C0C10A8FB}"/>
                  </a:ext>
                </a:extLst>
              </p:cNvPr>
              <p:cNvSpPr/>
              <p:nvPr/>
            </p:nvSpPr>
            <p:spPr>
              <a:xfrm>
                <a:off x="5203823" y="3636474"/>
                <a:ext cx="1184241" cy="184631"/>
              </a:xfrm>
              <a:custGeom>
                <a:avLst/>
                <a:gdLst>
                  <a:gd name="connsiteX0" fmla="*/ 0 w 1236160"/>
                  <a:gd name="connsiteY0" fmla="*/ 166073 h 192725"/>
                  <a:gd name="connsiteX1" fmla="*/ 1236160 w 1236160"/>
                  <a:gd name="connsiteY1" fmla="*/ 166073 h 192725"/>
                  <a:gd name="connsiteX2" fmla="*/ 1236160 w 1236160"/>
                  <a:gd name="connsiteY2" fmla="*/ 192725 h 192725"/>
                  <a:gd name="connsiteX3" fmla="*/ 0 w 1236160"/>
                  <a:gd name="connsiteY3" fmla="*/ 192725 h 192725"/>
                  <a:gd name="connsiteX4" fmla="*/ 0 w 1236160"/>
                  <a:gd name="connsiteY4" fmla="*/ 110715 h 192725"/>
                  <a:gd name="connsiteX5" fmla="*/ 1236160 w 1236160"/>
                  <a:gd name="connsiteY5" fmla="*/ 110715 h 192725"/>
                  <a:gd name="connsiteX6" fmla="*/ 1236160 w 1236160"/>
                  <a:gd name="connsiteY6" fmla="*/ 137367 h 192725"/>
                  <a:gd name="connsiteX7" fmla="*/ 0 w 1236160"/>
                  <a:gd name="connsiteY7" fmla="*/ 137367 h 192725"/>
                  <a:gd name="connsiteX8" fmla="*/ 0 w 1236160"/>
                  <a:gd name="connsiteY8" fmla="*/ 55358 h 192725"/>
                  <a:gd name="connsiteX9" fmla="*/ 1236160 w 1236160"/>
                  <a:gd name="connsiteY9" fmla="*/ 55358 h 192725"/>
                  <a:gd name="connsiteX10" fmla="*/ 1236160 w 1236160"/>
                  <a:gd name="connsiteY10" fmla="*/ 82010 h 192725"/>
                  <a:gd name="connsiteX11" fmla="*/ 0 w 1236160"/>
                  <a:gd name="connsiteY11" fmla="*/ 82010 h 192725"/>
                  <a:gd name="connsiteX12" fmla="*/ 0 w 1236160"/>
                  <a:gd name="connsiteY12" fmla="*/ 0 h 192725"/>
                  <a:gd name="connsiteX13" fmla="*/ 1236160 w 1236160"/>
                  <a:gd name="connsiteY13" fmla="*/ 0 h 192725"/>
                  <a:gd name="connsiteX14" fmla="*/ 1236160 w 1236160"/>
                  <a:gd name="connsiteY14" fmla="*/ 26652 h 192725"/>
                  <a:gd name="connsiteX15" fmla="*/ 0 w 1236160"/>
                  <a:gd name="connsiteY15" fmla="*/ 26652 h 1927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236160" h="192725">
                    <a:moveTo>
                      <a:pt x="0" y="166073"/>
                    </a:moveTo>
                    <a:lnTo>
                      <a:pt x="1236160" y="166073"/>
                    </a:lnTo>
                    <a:lnTo>
                      <a:pt x="1236160" y="192725"/>
                    </a:lnTo>
                    <a:lnTo>
                      <a:pt x="0" y="192725"/>
                    </a:lnTo>
                    <a:close/>
                    <a:moveTo>
                      <a:pt x="0" y="110715"/>
                    </a:moveTo>
                    <a:lnTo>
                      <a:pt x="1236160" y="110715"/>
                    </a:lnTo>
                    <a:lnTo>
                      <a:pt x="1236160" y="137367"/>
                    </a:lnTo>
                    <a:lnTo>
                      <a:pt x="0" y="137367"/>
                    </a:lnTo>
                    <a:close/>
                    <a:moveTo>
                      <a:pt x="0" y="55358"/>
                    </a:moveTo>
                    <a:lnTo>
                      <a:pt x="1236160" y="55358"/>
                    </a:lnTo>
                    <a:lnTo>
                      <a:pt x="1236160" y="82010"/>
                    </a:lnTo>
                    <a:lnTo>
                      <a:pt x="0" y="82010"/>
                    </a:lnTo>
                    <a:close/>
                    <a:moveTo>
                      <a:pt x="0" y="0"/>
                    </a:moveTo>
                    <a:lnTo>
                      <a:pt x="1236160" y="0"/>
                    </a:lnTo>
                    <a:lnTo>
                      <a:pt x="1236160" y="26652"/>
                    </a:lnTo>
                    <a:lnTo>
                      <a:pt x="0" y="26652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3" name="正方形/長方形 102">
                <a:extLst>
                  <a:ext uri="{FF2B5EF4-FFF2-40B4-BE49-F238E27FC236}">
                    <a16:creationId xmlns:a16="http://schemas.microsoft.com/office/drawing/2014/main" id="{34CEA5F0-9F75-9095-2DD6-340324D3CF7B}"/>
                  </a:ext>
                </a:extLst>
              </p:cNvPr>
              <p:cNvSpPr/>
              <p:nvPr/>
            </p:nvSpPr>
            <p:spPr>
              <a:xfrm>
                <a:off x="6451562" y="3387777"/>
                <a:ext cx="499208" cy="230335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" name="正方形/長方形 103">
                <a:extLst>
                  <a:ext uri="{FF2B5EF4-FFF2-40B4-BE49-F238E27FC236}">
                    <a16:creationId xmlns:a16="http://schemas.microsoft.com/office/drawing/2014/main" id="{A9ADB0B5-6856-0474-3346-4673705F2B2E}"/>
                  </a:ext>
                </a:extLst>
              </p:cNvPr>
              <p:cNvSpPr/>
              <p:nvPr/>
            </p:nvSpPr>
            <p:spPr>
              <a:xfrm>
                <a:off x="6451562" y="3615840"/>
                <a:ext cx="499208" cy="248462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4" name="グループ化 73">
              <a:extLst>
                <a:ext uri="{FF2B5EF4-FFF2-40B4-BE49-F238E27FC236}">
                  <a16:creationId xmlns:a16="http://schemas.microsoft.com/office/drawing/2014/main" id="{C37E3842-77E0-FEEE-F802-752CEAD1582E}"/>
                </a:ext>
              </a:extLst>
            </p:cNvPr>
            <p:cNvGrpSpPr/>
            <p:nvPr/>
          </p:nvGrpSpPr>
          <p:grpSpPr>
            <a:xfrm>
              <a:off x="2115289" y="2717465"/>
              <a:ext cx="2631353" cy="2970330"/>
              <a:chOff x="4144556" y="2837765"/>
              <a:chExt cx="2746715" cy="3100553"/>
            </a:xfrm>
          </p:grpSpPr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DD6AA219-EAC8-0977-6065-648FF3822BF4}"/>
                  </a:ext>
                </a:extLst>
              </p:cNvPr>
              <p:cNvSpPr/>
              <p:nvPr/>
            </p:nvSpPr>
            <p:spPr>
              <a:xfrm>
                <a:off x="4584700" y="3625834"/>
                <a:ext cx="1646238" cy="2197114"/>
              </a:xfrm>
              <a:custGeom>
                <a:avLst/>
                <a:gdLst>
                  <a:gd name="connsiteX0" fmla="*/ 31750 w 1612900"/>
                  <a:gd name="connsiteY0" fmla="*/ 1431925 h 2127250"/>
                  <a:gd name="connsiteX1" fmla="*/ 368300 w 1612900"/>
                  <a:gd name="connsiteY1" fmla="*/ 1812925 h 2127250"/>
                  <a:gd name="connsiteX2" fmla="*/ 774700 w 1612900"/>
                  <a:gd name="connsiteY2" fmla="*/ 1933575 h 2127250"/>
                  <a:gd name="connsiteX3" fmla="*/ 927100 w 1612900"/>
                  <a:gd name="connsiteY3" fmla="*/ 2127250 h 2127250"/>
                  <a:gd name="connsiteX4" fmla="*/ 1612900 w 1612900"/>
                  <a:gd name="connsiteY4" fmla="*/ 1631950 h 2127250"/>
                  <a:gd name="connsiteX5" fmla="*/ 1501775 w 1612900"/>
                  <a:gd name="connsiteY5" fmla="*/ 1419225 h 2127250"/>
                  <a:gd name="connsiteX6" fmla="*/ 1568450 w 1612900"/>
                  <a:gd name="connsiteY6" fmla="*/ 885825 h 2127250"/>
                  <a:gd name="connsiteX7" fmla="*/ 1447800 w 1612900"/>
                  <a:gd name="connsiteY7" fmla="*/ 361950 h 2127250"/>
                  <a:gd name="connsiteX8" fmla="*/ 1371600 w 1612900"/>
                  <a:gd name="connsiteY8" fmla="*/ 0 h 2127250"/>
                  <a:gd name="connsiteX9" fmla="*/ 1143000 w 1612900"/>
                  <a:gd name="connsiteY9" fmla="*/ 161925 h 2127250"/>
                  <a:gd name="connsiteX10" fmla="*/ 1022350 w 1612900"/>
                  <a:gd name="connsiteY10" fmla="*/ 463550 h 2127250"/>
                  <a:gd name="connsiteX11" fmla="*/ 1003300 w 1612900"/>
                  <a:gd name="connsiteY11" fmla="*/ 517525 h 2127250"/>
                  <a:gd name="connsiteX12" fmla="*/ 555625 w 1612900"/>
                  <a:gd name="connsiteY12" fmla="*/ 244475 h 2127250"/>
                  <a:gd name="connsiteX13" fmla="*/ 0 w 1612900"/>
                  <a:gd name="connsiteY13" fmla="*/ 152400 h 2127250"/>
                  <a:gd name="connsiteX14" fmla="*/ 31750 w 1612900"/>
                  <a:gd name="connsiteY14" fmla="*/ 1431925 h 2127250"/>
                  <a:gd name="connsiteX0" fmla="*/ 31750 w 1612900"/>
                  <a:gd name="connsiteY0" fmla="*/ 1479550 h 2174875"/>
                  <a:gd name="connsiteX1" fmla="*/ 368300 w 1612900"/>
                  <a:gd name="connsiteY1" fmla="*/ 1860550 h 2174875"/>
                  <a:gd name="connsiteX2" fmla="*/ 774700 w 1612900"/>
                  <a:gd name="connsiteY2" fmla="*/ 1981200 h 2174875"/>
                  <a:gd name="connsiteX3" fmla="*/ 927100 w 1612900"/>
                  <a:gd name="connsiteY3" fmla="*/ 2174875 h 2174875"/>
                  <a:gd name="connsiteX4" fmla="*/ 1612900 w 1612900"/>
                  <a:gd name="connsiteY4" fmla="*/ 1679575 h 2174875"/>
                  <a:gd name="connsiteX5" fmla="*/ 1501775 w 1612900"/>
                  <a:gd name="connsiteY5" fmla="*/ 1466850 h 2174875"/>
                  <a:gd name="connsiteX6" fmla="*/ 1568450 w 1612900"/>
                  <a:gd name="connsiteY6" fmla="*/ 933450 h 2174875"/>
                  <a:gd name="connsiteX7" fmla="*/ 1447800 w 1612900"/>
                  <a:gd name="connsiteY7" fmla="*/ 409575 h 2174875"/>
                  <a:gd name="connsiteX8" fmla="*/ 1384300 w 1612900"/>
                  <a:gd name="connsiteY8" fmla="*/ 0 h 2174875"/>
                  <a:gd name="connsiteX9" fmla="*/ 1143000 w 1612900"/>
                  <a:gd name="connsiteY9" fmla="*/ 209550 h 2174875"/>
                  <a:gd name="connsiteX10" fmla="*/ 1022350 w 1612900"/>
                  <a:gd name="connsiteY10" fmla="*/ 511175 h 2174875"/>
                  <a:gd name="connsiteX11" fmla="*/ 1003300 w 1612900"/>
                  <a:gd name="connsiteY11" fmla="*/ 565150 h 2174875"/>
                  <a:gd name="connsiteX12" fmla="*/ 555625 w 1612900"/>
                  <a:gd name="connsiteY12" fmla="*/ 292100 h 2174875"/>
                  <a:gd name="connsiteX13" fmla="*/ 0 w 1612900"/>
                  <a:gd name="connsiteY13" fmla="*/ 200025 h 2174875"/>
                  <a:gd name="connsiteX14" fmla="*/ 31750 w 1612900"/>
                  <a:gd name="connsiteY14" fmla="*/ 1479550 h 2174875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22350 w 1612900"/>
                  <a:gd name="connsiteY10" fmla="*/ 521444 h 2185144"/>
                  <a:gd name="connsiteX11" fmla="*/ 1003300 w 1612900"/>
                  <a:gd name="connsiteY11" fmla="*/ 575419 h 2185144"/>
                  <a:gd name="connsiteX12" fmla="*/ 555625 w 1612900"/>
                  <a:gd name="connsiteY12" fmla="*/ 302369 h 2185144"/>
                  <a:gd name="connsiteX13" fmla="*/ 0 w 1612900"/>
                  <a:gd name="connsiteY13" fmla="*/ 210294 h 2185144"/>
                  <a:gd name="connsiteX14" fmla="*/ 31750 w 1612900"/>
                  <a:gd name="connsiteY14" fmla="*/ 1489819 h 2185144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22350 w 1612900"/>
                  <a:gd name="connsiteY10" fmla="*/ 521444 h 2185144"/>
                  <a:gd name="connsiteX11" fmla="*/ 1003300 w 1612900"/>
                  <a:gd name="connsiteY11" fmla="*/ 721469 h 2185144"/>
                  <a:gd name="connsiteX12" fmla="*/ 555625 w 1612900"/>
                  <a:gd name="connsiteY12" fmla="*/ 302369 h 2185144"/>
                  <a:gd name="connsiteX13" fmla="*/ 0 w 1612900"/>
                  <a:gd name="connsiteY13" fmla="*/ 210294 h 2185144"/>
                  <a:gd name="connsiteX14" fmla="*/ 31750 w 1612900"/>
                  <a:gd name="connsiteY14" fmla="*/ 1489819 h 2185144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22350 w 1612900"/>
                  <a:gd name="connsiteY10" fmla="*/ 521444 h 2185144"/>
                  <a:gd name="connsiteX11" fmla="*/ 1003300 w 1612900"/>
                  <a:gd name="connsiteY11" fmla="*/ 721469 h 2185144"/>
                  <a:gd name="connsiteX12" fmla="*/ 555625 w 1612900"/>
                  <a:gd name="connsiteY12" fmla="*/ 302369 h 2185144"/>
                  <a:gd name="connsiteX13" fmla="*/ 0 w 1612900"/>
                  <a:gd name="connsiteY13" fmla="*/ 210294 h 2185144"/>
                  <a:gd name="connsiteX14" fmla="*/ 31750 w 1612900"/>
                  <a:gd name="connsiteY14" fmla="*/ 1489819 h 2185144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03300 w 1612900"/>
                  <a:gd name="connsiteY10" fmla="*/ 721469 h 2185144"/>
                  <a:gd name="connsiteX11" fmla="*/ 555625 w 1612900"/>
                  <a:gd name="connsiteY11" fmla="*/ 302369 h 2185144"/>
                  <a:gd name="connsiteX12" fmla="*/ 0 w 1612900"/>
                  <a:gd name="connsiteY12" fmla="*/ 210294 h 2185144"/>
                  <a:gd name="connsiteX13" fmla="*/ 31750 w 1612900"/>
                  <a:gd name="connsiteY13" fmla="*/ 1489819 h 2185144"/>
                  <a:gd name="connsiteX0" fmla="*/ 31750 w 1612900"/>
                  <a:gd name="connsiteY0" fmla="*/ 1495218 h 2190543"/>
                  <a:gd name="connsiteX1" fmla="*/ 368300 w 1612900"/>
                  <a:gd name="connsiteY1" fmla="*/ 1876218 h 2190543"/>
                  <a:gd name="connsiteX2" fmla="*/ 774700 w 1612900"/>
                  <a:gd name="connsiteY2" fmla="*/ 1996868 h 2190543"/>
                  <a:gd name="connsiteX3" fmla="*/ 927100 w 1612900"/>
                  <a:gd name="connsiteY3" fmla="*/ 2190543 h 2190543"/>
                  <a:gd name="connsiteX4" fmla="*/ 1612900 w 1612900"/>
                  <a:gd name="connsiteY4" fmla="*/ 1695243 h 2190543"/>
                  <a:gd name="connsiteX5" fmla="*/ 1501775 w 1612900"/>
                  <a:gd name="connsiteY5" fmla="*/ 1482518 h 2190543"/>
                  <a:gd name="connsiteX6" fmla="*/ 1568450 w 1612900"/>
                  <a:gd name="connsiteY6" fmla="*/ 949118 h 2190543"/>
                  <a:gd name="connsiteX7" fmla="*/ 1447800 w 1612900"/>
                  <a:gd name="connsiteY7" fmla="*/ 425243 h 2190543"/>
                  <a:gd name="connsiteX8" fmla="*/ 1384300 w 1612900"/>
                  <a:gd name="connsiteY8" fmla="*/ 15668 h 2190543"/>
                  <a:gd name="connsiteX9" fmla="*/ 1143000 w 1612900"/>
                  <a:gd name="connsiteY9" fmla="*/ 225218 h 2190543"/>
                  <a:gd name="connsiteX10" fmla="*/ 1003300 w 1612900"/>
                  <a:gd name="connsiteY10" fmla="*/ 726868 h 2190543"/>
                  <a:gd name="connsiteX11" fmla="*/ 555625 w 1612900"/>
                  <a:gd name="connsiteY11" fmla="*/ 307768 h 2190543"/>
                  <a:gd name="connsiteX12" fmla="*/ 0 w 1612900"/>
                  <a:gd name="connsiteY12" fmla="*/ 215693 h 2190543"/>
                  <a:gd name="connsiteX13" fmla="*/ 31750 w 1612900"/>
                  <a:gd name="connsiteY13" fmla="*/ 1495218 h 2190543"/>
                  <a:gd name="connsiteX0" fmla="*/ 31750 w 1612900"/>
                  <a:gd name="connsiteY0" fmla="*/ 1481387 h 2176712"/>
                  <a:gd name="connsiteX1" fmla="*/ 368300 w 1612900"/>
                  <a:gd name="connsiteY1" fmla="*/ 1862387 h 2176712"/>
                  <a:gd name="connsiteX2" fmla="*/ 774700 w 1612900"/>
                  <a:gd name="connsiteY2" fmla="*/ 1983037 h 2176712"/>
                  <a:gd name="connsiteX3" fmla="*/ 927100 w 1612900"/>
                  <a:gd name="connsiteY3" fmla="*/ 2176712 h 2176712"/>
                  <a:gd name="connsiteX4" fmla="*/ 1612900 w 1612900"/>
                  <a:gd name="connsiteY4" fmla="*/ 1681412 h 2176712"/>
                  <a:gd name="connsiteX5" fmla="*/ 1501775 w 1612900"/>
                  <a:gd name="connsiteY5" fmla="*/ 1468687 h 2176712"/>
                  <a:gd name="connsiteX6" fmla="*/ 1568450 w 1612900"/>
                  <a:gd name="connsiteY6" fmla="*/ 935287 h 2176712"/>
                  <a:gd name="connsiteX7" fmla="*/ 1447800 w 1612900"/>
                  <a:gd name="connsiteY7" fmla="*/ 411412 h 2176712"/>
                  <a:gd name="connsiteX8" fmla="*/ 1384300 w 1612900"/>
                  <a:gd name="connsiteY8" fmla="*/ 1837 h 2176712"/>
                  <a:gd name="connsiteX9" fmla="*/ 1146175 w 1612900"/>
                  <a:gd name="connsiteY9" fmla="*/ 290762 h 2176712"/>
                  <a:gd name="connsiteX10" fmla="*/ 1003300 w 1612900"/>
                  <a:gd name="connsiteY10" fmla="*/ 713037 h 2176712"/>
                  <a:gd name="connsiteX11" fmla="*/ 555625 w 1612900"/>
                  <a:gd name="connsiteY11" fmla="*/ 293937 h 2176712"/>
                  <a:gd name="connsiteX12" fmla="*/ 0 w 1612900"/>
                  <a:gd name="connsiteY12" fmla="*/ 201862 h 2176712"/>
                  <a:gd name="connsiteX13" fmla="*/ 31750 w 1612900"/>
                  <a:gd name="connsiteY13" fmla="*/ 1481387 h 2176712"/>
                  <a:gd name="connsiteX0" fmla="*/ 31750 w 1612900"/>
                  <a:gd name="connsiteY0" fmla="*/ 1481532 h 2176857"/>
                  <a:gd name="connsiteX1" fmla="*/ 368300 w 1612900"/>
                  <a:gd name="connsiteY1" fmla="*/ 1862532 h 2176857"/>
                  <a:gd name="connsiteX2" fmla="*/ 774700 w 1612900"/>
                  <a:gd name="connsiteY2" fmla="*/ 1983182 h 2176857"/>
                  <a:gd name="connsiteX3" fmla="*/ 927100 w 1612900"/>
                  <a:gd name="connsiteY3" fmla="*/ 2176857 h 2176857"/>
                  <a:gd name="connsiteX4" fmla="*/ 1612900 w 1612900"/>
                  <a:gd name="connsiteY4" fmla="*/ 1681557 h 2176857"/>
                  <a:gd name="connsiteX5" fmla="*/ 1501775 w 1612900"/>
                  <a:gd name="connsiteY5" fmla="*/ 1468832 h 2176857"/>
                  <a:gd name="connsiteX6" fmla="*/ 1568450 w 1612900"/>
                  <a:gd name="connsiteY6" fmla="*/ 935432 h 2176857"/>
                  <a:gd name="connsiteX7" fmla="*/ 1447800 w 1612900"/>
                  <a:gd name="connsiteY7" fmla="*/ 411557 h 2176857"/>
                  <a:gd name="connsiteX8" fmla="*/ 1384300 w 1612900"/>
                  <a:gd name="connsiteY8" fmla="*/ 1982 h 2176857"/>
                  <a:gd name="connsiteX9" fmla="*/ 1146175 w 1612900"/>
                  <a:gd name="connsiteY9" fmla="*/ 290907 h 2176857"/>
                  <a:gd name="connsiteX10" fmla="*/ 1003300 w 1612900"/>
                  <a:gd name="connsiteY10" fmla="*/ 713182 h 2176857"/>
                  <a:gd name="connsiteX11" fmla="*/ 555625 w 1612900"/>
                  <a:gd name="connsiteY11" fmla="*/ 294082 h 2176857"/>
                  <a:gd name="connsiteX12" fmla="*/ 0 w 1612900"/>
                  <a:gd name="connsiteY12" fmla="*/ 202007 h 2176857"/>
                  <a:gd name="connsiteX13" fmla="*/ 31750 w 1612900"/>
                  <a:gd name="connsiteY13" fmla="*/ 1481532 h 2176857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68350 w 1612900"/>
                  <a:gd name="connsiteY2" fmla="*/ 200343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68350 w 1612900"/>
                  <a:gd name="connsiteY2" fmla="*/ 200343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68350 w 1612900"/>
                  <a:gd name="connsiteY2" fmla="*/ 200343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97114"/>
                  <a:gd name="connsiteX1" fmla="*/ 368300 w 1612900"/>
                  <a:gd name="connsiteY1" fmla="*/ 1863739 h 2197114"/>
                  <a:gd name="connsiteX2" fmla="*/ 768350 w 1612900"/>
                  <a:gd name="connsiteY2" fmla="*/ 2003439 h 2197114"/>
                  <a:gd name="connsiteX3" fmla="*/ 931863 w 1612900"/>
                  <a:gd name="connsiteY3" fmla="*/ 2197114 h 2197114"/>
                  <a:gd name="connsiteX4" fmla="*/ 1612900 w 1612900"/>
                  <a:gd name="connsiteY4" fmla="*/ 1682764 h 2197114"/>
                  <a:gd name="connsiteX5" fmla="*/ 1501775 w 1612900"/>
                  <a:gd name="connsiteY5" fmla="*/ 1470039 h 2197114"/>
                  <a:gd name="connsiteX6" fmla="*/ 1568450 w 1612900"/>
                  <a:gd name="connsiteY6" fmla="*/ 936639 h 2197114"/>
                  <a:gd name="connsiteX7" fmla="*/ 1447800 w 1612900"/>
                  <a:gd name="connsiteY7" fmla="*/ 412764 h 2197114"/>
                  <a:gd name="connsiteX8" fmla="*/ 1384300 w 1612900"/>
                  <a:gd name="connsiteY8" fmla="*/ 3189 h 2197114"/>
                  <a:gd name="connsiteX9" fmla="*/ 1146175 w 1612900"/>
                  <a:gd name="connsiteY9" fmla="*/ 292114 h 2197114"/>
                  <a:gd name="connsiteX10" fmla="*/ 1003300 w 1612900"/>
                  <a:gd name="connsiteY10" fmla="*/ 714389 h 2197114"/>
                  <a:gd name="connsiteX11" fmla="*/ 555625 w 1612900"/>
                  <a:gd name="connsiteY11" fmla="*/ 295289 h 2197114"/>
                  <a:gd name="connsiteX12" fmla="*/ 0 w 1612900"/>
                  <a:gd name="connsiteY12" fmla="*/ 203214 h 2197114"/>
                  <a:gd name="connsiteX13" fmla="*/ 31750 w 1612900"/>
                  <a:gd name="connsiteY13" fmla="*/ 1482739 h 2197114"/>
                  <a:gd name="connsiteX0" fmla="*/ 31750 w 1646238"/>
                  <a:gd name="connsiteY0" fmla="*/ 1482739 h 2197114"/>
                  <a:gd name="connsiteX1" fmla="*/ 368300 w 1646238"/>
                  <a:gd name="connsiteY1" fmla="*/ 1863739 h 2197114"/>
                  <a:gd name="connsiteX2" fmla="*/ 768350 w 1646238"/>
                  <a:gd name="connsiteY2" fmla="*/ 2003439 h 2197114"/>
                  <a:gd name="connsiteX3" fmla="*/ 931863 w 1646238"/>
                  <a:gd name="connsiteY3" fmla="*/ 2197114 h 2197114"/>
                  <a:gd name="connsiteX4" fmla="*/ 1646238 w 1646238"/>
                  <a:gd name="connsiteY4" fmla="*/ 1697052 h 2197114"/>
                  <a:gd name="connsiteX5" fmla="*/ 1501775 w 1646238"/>
                  <a:gd name="connsiteY5" fmla="*/ 1470039 h 2197114"/>
                  <a:gd name="connsiteX6" fmla="*/ 1568450 w 1646238"/>
                  <a:gd name="connsiteY6" fmla="*/ 936639 h 2197114"/>
                  <a:gd name="connsiteX7" fmla="*/ 1447800 w 1646238"/>
                  <a:gd name="connsiteY7" fmla="*/ 412764 h 2197114"/>
                  <a:gd name="connsiteX8" fmla="*/ 1384300 w 1646238"/>
                  <a:gd name="connsiteY8" fmla="*/ 3189 h 2197114"/>
                  <a:gd name="connsiteX9" fmla="*/ 1146175 w 1646238"/>
                  <a:gd name="connsiteY9" fmla="*/ 292114 h 2197114"/>
                  <a:gd name="connsiteX10" fmla="*/ 1003300 w 1646238"/>
                  <a:gd name="connsiteY10" fmla="*/ 714389 h 2197114"/>
                  <a:gd name="connsiteX11" fmla="*/ 555625 w 1646238"/>
                  <a:gd name="connsiteY11" fmla="*/ 295289 h 2197114"/>
                  <a:gd name="connsiteX12" fmla="*/ 0 w 1646238"/>
                  <a:gd name="connsiteY12" fmla="*/ 203214 h 2197114"/>
                  <a:gd name="connsiteX13" fmla="*/ 31750 w 1646238"/>
                  <a:gd name="connsiteY13" fmla="*/ 1482739 h 21971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646238" h="2197114">
                    <a:moveTo>
                      <a:pt x="31750" y="1482739"/>
                    </a:moveTo>
                    <a:cubicBezTo>
                      <a:pt x="143933" y="1609739"/>
                      <a:pt x="245533" y="1776956"/>
                      <a:pt x="368300" y="1863739"/>
                    </a:cubicBezTo>
                    <a:cubicBezTo>
                      <a:pt x="491067" y="1950522"/>
                      <a:pt x="669925" y="1983331"/>
                      <a:pt x="768350" y="2003439"/>
                    </a:cubicBezTo>
                    <a:cubicBezTo>
                      <a:pt x="777875" y="2036247"/>
                      <a:pt x="881063" y="2132556"/>
                      <a:pt x="931863" y="2197114"/>
                    </a:cubicBezTo>
                    <a:lnTo>
                      <a:pt x="1646238" y="1697052"/>
                    </a:lnTo>
                    <a:lnTo>
                      <a:pt x="1501775" y="1470039"/>
                    </a:lnTo>
                    <a:cubicBezTo>
                      <a:pt x="1524000" y="1292239"/>
                      <a:pt x="1606550" y="1190639"/>
                      <a:pt x="1568450" y="936639"/>
                    </a:cubicBezTo>
                    <a:cubicBezTo>
                      <a:pt x="1530350" y="682639"/>
                      <a:pt x="1488017" y="587389"/>
                      <a:pt x="1447800" y="412764"/>
                    </a:cubicBezTo>
                    <a:cubicBezTo>
                      <a:pt x="1426633" y="276239"/>
                      <a:pt x="1475846" y="29647"/>
                      <a:pt x="1384300" y="3189"/>
                    </a:cubicBezTo>
                    <a:cubicBezTo>
                      <a:pt x="1292754" y="-23269"/>
                      <a:pt x="1192742" y="118547"/>
                      <a:pt x="1146175" y="292114"/>
                    </a:cubicBezTo>
                    <a:cubicBezTo>
                      <a:pt x="1099608" y="465681"/>
                      <a:pt x="1101725" y="713860"/>
                      <a:pt x="1003300" y="714389"/>
                    </a:cubicBezTo>
                    <a:cubicBezTo>
                      <a:pt x="904875" y="714918"/>
                      <a:pt x="704850" y="434989"/>
                      <a:pt x="555625" y="295289"/>
                    </a:cubicBezTo>
                    <a:lnTo>
                      <a:pt x="0" y="203214"/>
                    </a:lnTo>
                    <a:lnTo>
                      <a:pt x="31750" y="1482739"/>
                    </a:lnTo>
                    <a:close/>
                  </a:path>
                </a:pathLst>
              </a:cu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楕円 7">
                <a:extLst>
                  <a:ext uri="{FF2B5EF4-FFF2-40B4-BE49-F238E27FC236}">
                    <a16:creationId xmlns:a16="http://schemas.microsoft.com/office/drawing/2014/main" id="{62367530-B193-B5B5-E74D-FC653B8AE9FF}"/>
                  </a:ext>
                </a:extLst>
              </p:cNvPr>
              <p:cNvSpPr/>
              <p:nvPr/>
            </p:nvSpPr>
            <p:spPr>
              <a:xfrm rot="18963165">
                <a:off x="4334618" y="3323730"/>
                <a:ext cx="316016" cy="932831"/>
              </a:xfrm>
              <a:custGeom>
                <a:avLst/>
                <a:gdLst>
                  <a:gd name="connsiteX0" fmla="*/ 0 w 315035"/>
                  <a:gd name="connsiteY0" fmla="*/ 450050 h 900100"/>
                  <a:gd name="connsiteX1" fmla="*/ 157518 w 315035"/>
                  <a:gd name="connsiteY1" fmla="*/ 0 h 900100"/>
                  <a:gd name="connsiteX2" fmla="*/ 315036 w 315035"/>
                  <a:gd name="connsiteY2" fmla="*/ 450050 h 900100"/>
                  <a:gd name="connsiteX3" fmla="*/ 157518 w 315035"/>
                  <a:gd name="connsiteY3" fmla="*/ 900100 h 900100"/>
                  <a:gd name="connsiteX4" fmla="*/ 0 w 315035"/>
                  <a:gd name="connsiteY4" fmla="*/ 450050 h 900100"/>
                  <a:gd name="connsiteX0" fmla="*/ 0 w 315036"/>
                  <a:gd name="connsiteY0" fmla="*/ 450050 h 900100"/>
                  <a:gd name="connsiteX1" fmla="*/ 157518 w 315036"/>
                  <a:gd name="connsiteY1" fmla="*/ 0 h 900100"/>
                  <a:gd name="connsiteX2" fmla="*/ 315036 w 315036"/>
                  <a:gd name="connsiteY2" fmla="*/ 450050 h 900100"/>
                  <a:gd name="connsiteX3" fmla="*/ 157518 w 315036"/>
                  <a:gd name="connsiteY3" fmla="*/ 900100 h 900100"/>
                  <a:gd name="connsiteX4" fmla="*/ 0 w 315036"/>
                  <a:gd name="connsiteY4" fmla="*/ 450050 h 900100"/>
                  <a:gd name="connsiteX0" fmla="*/ 0 w 315036"/>
                  <a:gd name="connsiteY0" fmla="*/ 450063 h 900113"/>
                  <a:gd name="connsiteX1" fmla="*/ 157518 w 315036"/>
                  <a:gd name="connsiteY1" fmla="*/ 13 h 900113"/>
                  <a:gd name="connsiteX2" fmla="*/ 315036 w 315036"/>
                  <a:gd name="connsiteY2" fmla="*/ 450063 h 900113"/>
                  <a:gd name="connsiteX3" fmla="*/ 157518 w 315036"/>
                  <a:gd name="connsiteY3" fmla="*/ 900113 h 900113"/>
                  <a:gd name="connsiteX4" fmla="*/ 0 w 315036"/>
                  <a:gd name="connsiteY4" fmla="*/ 450063 h 900113"/>
                  <a:gd name="connsiteX0" fmla="*/ 348 w 315384"/>
                  <a:gd name="connsiteY0" fmla="*/ 450063 h 900113"/>
                  <a:gd name="connsiteX1" fmla="*/ 157866 w 315384"/>
                  <a:gd name="connsiteY1" fmla="*/ 13 h 900113"/>
                  <a:gd name="connsiteX2" fmla="*/ 315384 w 315384"/>
                  <a:gd name="connsiteY2" fmla="*/ 450063 h 900113"/>
                  <a:gd name="connsiteX3" fmla="*/ 157866 w 315384"/>
                  <a:gd name="connsiteY3" fmla="*/ 900113 h 900113"/>
                  <a:gd name="connsiteX4" fmla="*/ 348 w 315384"/>
                  <a:gd name="connsiteY4" fmla="*/ 450063 h 900113"/>
                  <a:gd name="connsiteX0" fmla="*/ 348 w 316016"/>
                  <a:gd name="connsiteY0" fmla="*/ 450063 h 900113"/>
                  <a:gd name="connsiteX1" fmla="*/ 157866 w 316016"/>
                  <a:gd name="connsiteY1" fmla="*/ 13 h 900113"/>
                  <a:gd name="connsiteX2" fmla="*/ 315384 w 316016"/>
                  <a:gd name="connsiteY2" fmla="*/ 450063 h 900113"/>
                  <a:gd name="connsiteX3" fmla="*/ 157866 w 316016"/>
                  <a:gd name="connsiteY3" fmla="*/ 900113 h 900113"/>
                  <a:gd name="connsiteX4" fmla="*/ 348 w 316016"/>
                  <a:gd name="connsiteY4" fmla="*/ 450063 h 9001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16016" h="900113">
                    <a:moveTo>
                      <a:pt x="348" y="450063"/>
                    </a:moveTo>
                    <a:cubicBezTo>
                      <a:pt x="-4415" y="193258"/>
                      <a:pt x="39235" y="-1886"/>
                      <a:pt x="157866" y="13"/>
                    </a:cubicBezTo>
                    <a:cubicBezTo>
                      <a:pt x="276497" y="1912"/>
                      <a:pt x="322045" y="193995"/>
                      <a:pt x="315384" y="450063"/>
                    </a:cubicBezTo>
                    <a:cubicBezTo>
                      <a:pt x="308723" y="706131"/>
                      <a:pt x="244861" y="900113"/>
                      <a:pt x="157866" y="900113"/>
                    </a:cubicBezTo>
                    <a:cubicBezTo>
                      <a:pt x="70871" y="900113"/>
                      <a:pt x="5111" y="706868"/>
                      <a:pt x="348" y="450063"/>
                    </a:cubicBezTo>
                    <a:close/>
                  </a:path>
                </a:pathLst>
              </a:cu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" name="四角形: 角を丸くする 77">
                <a:extLst>
                  <a:ext uri="{FF2B5EF4-FFF2-40B4-BE49-F238E27FC236}">
                    <a16:creationId xmlns:a16="http://schemas.microsoft.com/office/drawing/2014/main" id="{73ADA20B-34F5-5705-0C99-4715458D5EE7}"/>
                  </a:ext>
                </a:extLst>
              </p:cNvPr>
              <p:cNvSpPr/>
              <p:nvPr/>
            </p:nvSpPr>
            <p:spPr>
              <a:xfrm>
                <a:off x="4419110" y="2837765"/>
                <a:ext cx="1395155" cy="2385265"/>
              </a:xfrm>
              <a:prstGeom prst="roundRect">
                <a:avLst>
                  <a:gd name="adj" fmla="val 3737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79" name="四角形: 角を丸くする 78">
                <a:extLst>
                  <a:ext uri="{FF2B5EF4-FFF2-40B4-BE49-F238E27FC236}">
                    <a16:creationId xmlns:a16="http://schemas.microsoft.com/office/drawing/2014/main" id="{2B50BA82-E34B-28A1-704A-327F9BB9F7C0}"/>
                  </a:ext>
                </a:extLst>
              </p:cNvPr>
              <p:cNvSpPr/>
              <p:nvPr/>
            </p:nvSpPr>
            <p:spPr>
              <a:xfrm>
                <a:off x="4492626" y="2917826"/>
                <a:ext cx="1248124" cy="2170189"/>
              </a:xfrm>
              <a:prstGeom prst="roundRect">
                <a:avLst>
                  <a:gd name="adj" fmla="val 1594"/>
                </a:avLst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6A421AC7-47C7-9828-A757-C32E0D759FB3}"/>
                  </a:ext>
                </a:extLst>
              </p:cNvPr>
              <p:cNvSpPr/>
              <p:nvPr/>
            </p:nvSpPr>
            <p:spPr>
              <a:xfrm>
                <a:off x="4543199" y="4207790"/>
                <a:ext cx="1127352" cy="635588"/>
              </a:xfrm>
              <a:custGeom>
                <a:avLst/>
                <a:gdLst>
                  <a:gd name="connsiteX0" fmla="*/ 0 w 1236160"/>
                  <a:gd name="connsiteY0" fmla="*/ 1044575 h 1090294"/>
                  <a:gd name="connsiteX1" fmla="*/ 1236160 w 1236160"/>
                  <a:gd name="connsiteY1" fmla="*/ 1044575 h 1090294"/>
                  <a:gd name="connsiteX2" fmla="*/ 1236160 w 1236160"/>
                  <a:gd name="connsiteY2" fmla="*/ 1090294 h 1090294"/>
                  <a:gd name="connsiteX3" fmla="*/ 0 w 1236160"/>
                  <a:gd name="connsiteY3" fmla="*/ 1090294 h 1090294"/>
                  <a:gd name="connsiteX4" fmla="*/ 0 w 1236160"/>
                  <a:gd name="connsiteY4" fmla="*/ 949610 h 1090294"/>
                  <a:gd name="connsiteX5" fmla="*/ 1236160 w 1236160"/>
                  <a:gd name="connsiteY5" fmla="*/ 949610 h 1090294"/>
                  <a:gd name="connsiteX6" fmla="*/ 1236160 w 1236160"/>
                  <a:gd name="connsiteY6" fmla="*/ 995329 h 1090294"/>
                  <a:gd name="connsiteX7" fmla="*/ 0 w 1236160"/>
                  <a:gd name="connsiteY7" fmla="*/ 995329 h 1090294"/>
                  <a:gd name="connsiteX8" fmla="*/ 0 w 1236160"/>
                  <a:gd name="connsiteY8" fmla="*/ 854649 h 1090294"/>
                  <a:gd name="connsiteX9" fmla="*/ 1236160 w 1236160"/>
                  <a:gd name="connsiteY9" fmla="*/ 854649 h 1090294"/>
                  <a:gd name="connsiteX10" fmla="*/ 1236160 w 1236160"/>
                  <a:gd name="connsiteY10" fmla="*/ 900368 h 1090294"/>
                  <a:gd name="connsiteX11" fmla="*/ 0 w 1236160"/>
                  <a:gd name="connsiteY11" fmla="*/ 900368 h 1090294"/>
                  <a:gd name="connsiteX12" fmla="*/ 0 w 1236160"/>
                  <a:gd name="connsiteY12" fmla="*/ 759688 h 1090294"/>
                  <a:gd name="connsiteX13" fmla="*/ 1236160 w 1236160"/>
                  <a:gd name="connsiteY13" fmla="*/ 759688 h 1090294"/>
                  <a:gd name="connsiteX14" fmla="*/ 1236160 w 1236160"/>
                  <a:gd name="connsiteY14" fmla="*/ 805407 h 1090294"/>
                  <a:gd name="connsiteX15" fmla="*/ 0 w 1236160"/>
                  <a:gd name="connsiteY15" fmla="*/ 805407 h 1090294"/>
                  <a:gd name="connsiteX16" fmla="*/ 0 w 1236160"/>
                  <a:gd name="connsiteY16" fmla="*/ 664727 h 1090294"/>
                  <a:gd name="connsiteX17" fmla="*/ 1236160 w 1236160"/>
                  <a:gd name="connsiteY17" fmla="*/ 664727 h 1090294"/>
                  <a:gd name="connsiteX18" fmla="*/ 1236160 w 1236160"/>
                  <a:gd name="connsiteY18" fmla="*/ 710446 h 1090294"/>
                  <a:gd name="connsiteX19" fmla="*/ 0 w 1236160"/>
                  <a:gd name="connsiteY19" fmla="*/ 710446 h 1090294"/>
                  <a:gd name="connsiteX20" fmla="*/ 0 w 1236160"/>
                  <a:gd name="connsiteY20" fmla="*/ 569766 h 1090294"/>
                  <a:gd name="connsiteX21" fmla="*/ 1236160 w 1236160"/>
                  <a:gd name="connsiteY21" fmla="*/ 569766 h 1090294"/>
                  <a:gd name="connsiteX22" fmla="*/ 1236160 w 1236160"/>
                  <a:gd name="connsiteY22" fmla="*/ 615485 h 1090294"/>
                  <a:gd name="connsiteX23" fmla="*/ 0 w 1236160"/>
                  <a:gd name="connsiteY23" fmla="*/ 615485 h 1090294"/>
                  <a:gd name="connsiteX24" fmla="*/ 0 w 1236160"/>
                  <a:gd name="connsiteY24" fmla="*/ 474805 h 1090294"/>
                  <a:gd name="connsiteX25" fmla="*/ 1236160 w 1236160"/>
                  <a:gd name="connsiteY25" fmla="*/ 474805 h 1090294"/>
                  <a:gd name="connsiteX26" fmla="*/ 1236160 w 1236160"/>
                  <a:gd name="connsiteY26" fmla="*/ 520524 h 1090294"/>
                  <a:gd name="connsiteX27" fmla="*/ 0 w 1236160"/>
                  <a:gd name="connsiteY27" fmla="*/ 520524 h 1090294"/>
                  <a:gd name="connsiteX28" fmla="*/ 0 w 1236160"/>
                  <a:gd name="connsiteY28" fmla="*/ 379844 h 1090294"/>
                  <a:gd name="connsiteX29" fmla="*/ 1236160 w 1236160"/>
                  <a:gd name="connsiteY29" fmla="*/ 379844 h 1090294"/>
                  <a:gd name="connsiteX30" fmla="*/ 1236160 w 1236160"/>
                  <a:gd name="connsiteY30" fmla="*/ 425563 h 1090294"/>
                  <a:gd name="connsiteX31" fmla="*/ 0 w 1236160"/>
                  <a:gd name="connsiteY31" fmla="*/ 425563 h 1090294"/>
                  <a:gd name="connsiteX32" fmla="*/ 0 w 1236160"/>
                  <a:gd name="connsiteY32" fmla="*/ 284883 h 1090294"/>
                  <a:gd name="connsiteX33" fmla="*/ 1236160 w 1236160"/>
                  <a:gd name="connsiteY33" fmla="*/ 284883 h 1090294"/>
                  <a:gd name="connsiteX34" fmla="*/ 1236160 w 1236160"/>
                  <a:gd name="connsiteY34" fmla="*/ 330602 h 1090294"/>
                  <a:gd name="connsiteX35" fmla="*/ 0 w 1236160"/>
                  <a:gd name="connsiteY35" fmla="*/ 330602 h 1090294"/>
                  <a:gd name="connsiteX36" fmla="*/ 0 w 1236160"/>
                  <a:gd name="connsiteY36" fmla="*/ 189922 h 1090294"/>
                  <a:gd name="connsiteX37" fmla="*/ 1236160 w 1236160"/>
                  <a:gd name="connsiteY37" fmla="*/ 189922 h 1090294"/>
                  <a:gd name="connsiteX38" fmla="*/ 1236160 w 1236160"/>
                  <a:gd name="connsiteY38" fmla="*/ 235641 h 1090294"/>
                  <a:gd name="connsiteX39" fmla="*/ 0 w 1236160"/>
                  <a:gd name="connsiteY39" fmla="*/ 235641 h 1090294"/>
                  <a:gd name="connsiteX40" fmla="*/ 0 w 1236160"/>
                  <a:gd name="connsiteY40" fmla="*/ 94961 h 1090294"/>
                  <a:gd name="connsiteX41" fmla="*/ 1236160 w 1236160"/>
                  <a:gd name="connsiteY41" fmla="*/ 94961 h 1090294"/>
                  <a:gd name="connsiteX42" fmla="*/ 1236160 w 1236160"/>
                  <a:gd name="connsiteY42" fmla="*/ 140680 h 1090294"/>
                  <a:gd name="connsiteX43" fmla="*/ 0 w 1236160"/>
                  <a:gd name="connsiteY43" fmla="*/ 140680 h 1090294"/>
                  <a:gd name="connsiteX44" fmla="*/ 0 w 1236160"/>
                  <a:gd name="connsiteY44" fmla="*/ 0 h 1090294"/>
                  <a:gd name="connsiteX45" fmla="*/ 1236160 w 1236160"/>
                  <a:gd name="connsiteY45" fmla="*/ 0 h 1090294"/>
                  <a:gd name="connsiteX46" fmla="*/ 1236160 w 1236160"/>
                  <a:gd name="connsiteY46" fmla="*/ 45719 h 1090294"/>
                  <a:gd name="connsiteX47" fmla="*/ 0 w 1236160"/>
                  <a:gd name="connsiteY47" fmla="*/ 45719 h 10902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1236160" h="1090294">
                    <a:moveTo>
                      <a:pt x="0" y="1044575"/>
                    </a:moveTo>
                    <a:lnTo>
                      <a:pt x="1236160" y="1044575"/>
                    </a:lnTo>
                    <a:lnTo>
                      <a:pt x="1236160" y="1090294"/>
                    </a:lnTo>
                    <a:lnTo>
                      <a:pt x="0" y="1090294"/>
                    </a:lnTo>
                    <a:close/>
                    <a:moveTo>
                      <a:pt x="0" y="949610"/>
                    </a:moveTo>
                    <a:lnTo>
                      <a:pt x="1236160" y="949610"/>
                    </a:lnTo>
                    <a:lnTo>
                      <a:pt x="1236160" y="995329"/>
                    </a:lnTo>
                    <a:lnTo>
                      <a:pt x="0" y="995329"/>
                    </a:lnTo>
                    <a:close/>
                    <a:moveTo>
                      <a:pt x="0" y="854649"/>
                    </a:moveTo>
                    <a:lnTo>
                      <a:pt x="1236160" y="854649"/>
                    </a:lnTo>
                    <a:lnTo>
                      <a:pt x="1236160" y="900368"/>
                    </a:lnTo>
                    <a:lnTo>
                      <a:pt x="0" y="900368"/>
                    </a:lnTo>
                    <a:close/>
                    <a:moveTo>
                      <a:pt x="0" y="759688"/>
                    </a:moveTo>
                    <a:lnTo>
                      <a:pt x="1236160" y="759688"/>
                    </a:lnTo>
                    <a:lnTo>
                      <a:pt x="1236160" y="805407"/>
                    </a:lnTo>
                    <a:lnTo>
                      <a:pt x="0" y="805407"/>
                    </a:lnTo>
                    <a:close/>
                    <a:moveTo>
                      <a:pt x="0" y="664727"/>
                    </a:moveTo>
                    <a:lnTo>
                      <a:pt x="1236160" y="664727"/>
                    </a:lnTo>
                    <a:lnTo>
                      <a:pt x="1236160" y="710446"/>
                    </a:lnTo>
                    <a:lnTo>
                      <a:pt x="0" y="710446"/>
                    </a:lnTo>
                    <a:close/>
                    <a:moveTo>
                      <a:pt x="0" y="569766"/>
                    </a:moveTo>
                    <a:lnTo>
                      <a:pt x="1236160" y="569766"/>
                    </a:lnTo>
                    <a:lnTo>
                      <a:pt x="1236160" y="615485"/>
                    </a:lnTo>
                    <a:lnTo>
                      <a:pt x="0" y="615485"/>
                    </a:lnTo>
                    <a:close/>
                    <a:moveTo>
                      <a:pt x="0" y="474805"/>
                    </a:moveTo>
                    <a:lnTo>
                      <a:pt x="1236160" y="474805"/>
                    </a:lnTo>
                    <a:lnTo>
                      <a:pt x="1236160" y="520524"/>
                    </a:lnTo>
                    <a:lnTo>
                      <a:pt x="0" y="520524"/>
                    </a:lnTo>
                    <a:close/>
                    <a:moveTo>
                      <a:pt x="0" y="379844"/>
                    </a:moveTo>
                    <a:lnTo>
                      <a:pt x="1236160" y="379844"/>
                    </a:lnTo>
                    <a:lnTo>
                      <a:pt x="1236160" y="425563"/>
                    </a:lnTo>
                    <a:lnTo>
                      <a:pt x="0" y="425563"/>
                    </a:lnTo>
                    <a:close/>
                    <a:moveTo>
                      <a:pt x="0" y="284883"/>
                    </a:moveTo>
                    <a:lnTo>
                      <a:pt x="1236160" y="284883"/>
                    </a:lnTo>
                    <a:lnTo>
                      <a:pt x="1236160" y="330602"/>
                    </a:lnTo>
                    <a:lnTo>
                      <a:pt x="0" y="330602"/>
                    </a:lnTo>
                    <a:close/>
                    <a:moveTo>
                      <a:pt x="0" y="189922"/>
                    </a:moveTo>
                    <a:lnTo>
                      <a:pt x="1236160" y="189922"/>
                    </a:lnTo>
                    <a:lnTo>
                      <a:pt x="1236160" y="235641"/>
                    </a:lnTo>
                    <a:lnTo>
                      <a:pt x="0" y="235641"/>
                    </a:lnTo>
                    <a:close/>
                    <a:moveTo>
                      <a:pt x="0" y="94961"/>
                    </a:moveTo>
                    <a:lnTo>
                      <a:pt x="1236160" y="94961"/>
                    </a:lnTo>
                    <a:lnTo>
                      <a:pt x="1236160" y="140680"/>
                    </a:lnTo>
                    <a:lnTo>
                      <a:pt x="0" y="140680"/>
                    </a:lnTo>
                    <a:close/>
                    <a:moveTo>
                      <a:pt x="0" y="0"/>
                    </a:moveTo>
                    <a:lnTo>
                      <a:pt x="1236160" y="0"/>
                    </a:lnTo>
                    <a:lnTo>
                      <a:pt x="1236160" y="45719"/>
                    </a:lnTo>
                    <a:lnTo>
                      <a:pt x="0" y="45719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1" name="グループ化 80">
                <a:extLst>
                  <a:ext uri="{FF2B5EF4-FFF2-40B4-BE49-F238E27FC236}">
                    <a16:creationId xmlns:a16="http://schemas.microsoft.com/office/drawing/2014/main" id="{BEB9E92C-5357-882B-8BA4-020426A5AAC2}"/>
                  </a:ext>
                </a:extLst>
              </p:cNvPr>
              <p:cNvGrpSpPr/>
              <p:nvPr/>
            </p:nvGrpSpPr>
            <p:grpSpPr>
              <a:xfrm>
                <a:off x="4763890" y="3240954"/>
                <a:ext cx="705594" cy="872241"/>
                <a:chOff x="1263914" y="3178175"/>
                <a:chExt cx="677544" cy="837565"/>
              </a:xfrm>
            </p:grpSpPr>
            <p:sp>
              <p:nvSpPr>
                <p:cNvPr id="88" name="四角形: 上の 2 つの角を丸める 87">
                  <a:extLst>
                    <a:ext uri="{FF2B5EF4-FFF2-40B4-BE49-F238E27FC236}">
                      <a16:creationId xmlns:a16="http://schemas.microsoft.com/office/drawing/2014/main" id="{1806B2C9-DEBA-028F-7AD3-897DE742B3C8}"/>
                    </a:ext>
                  </a:extLst>
                </p:cNvPr>
                <p:cNvSpPr/>
                <p:nvPr/>
              </p:nvSpPr>
              <p:spPr>
                <a:xfrm>
                  <a:off x="1263914" y="3178175"/>
                  <a:ext cx="677544" cy="837565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rgbClr val="00B0F0"/>
                </a:solidFill>
                <a:ln>
                  <a:noFill/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" name="フリーフォーム: 図形 88">
                  <a:extLst>
                    <a:ext uri="{FF2B5EF4-FFF2-40B4-BE49-F238E27FC236}">
                      <a16:creationId xmlns:a16="http://schemas.microsoft.com/office/drawing/2014/main" id="{C20ADEF6-A449-4487-7688-7EC7EBDD8227}"/>
                    </a:ext>
                  </a:extLst>
                </p:cNvPr>
                <p:cNvSpPr/>
                <p:nvPr/>
              </p:nvSpPr>
              <p:spPr>
                <a:xfrm>
                  <a:off x="1354089" y="3269310"/>
                  <a:ext cx="502393" cy="745710"/>
                </a:xfrm>
                <a:custGeom>
                  <a:avLst/>
                  <a:gdLst>
                    <a:gd name="connsiteX0" fmla="*/ 332594 w 534872"/>
                    <a:gd name="connsiteY0" fmla="*/ 973 h 793920"/>
                    <a:gd name="connsiteX1" fmla="*/ 449115 w 534872"/>
                    <a:gd name="connsiteY1" fmla="*/ 59481 h 793920"/>
                    <a:gd name="connsiteX2" fmla="*/ 507623 w 534872"/>
                    <a:gd name="connsiteY2" fmla="*/ 176002 h 793920"/>
                    <a:gd name="connsiteX3" fmla="*/ 503939 w 534872"/>
                    <a:gd name="connsiteY3" fmla="*/ 219124 h 793920"/>
                    <a:gd name="connsiteX4" fmla="*/ 505516 w 534872"/>
                    <a:gd name="connsiteY4" fmla="*/ 220405 h 793920"/>
                    <a:gd name="connsiteX5" fmla="*/ 520442 w 534872"/>
                    <a:gd name="connsiteY5" fmla="*/ 263830 h 793920"/>
                    <a:gd name="connsiteX6" fmla="*/ 469482 w 534872"/>
                    <a:gd name="connsiteY6" fmla="*/ 325242 h 793920"/>
                    <a:gd name="connsiteX7" fmla="*/ 465484 w 534872"/>
                    <a:gd name="connsiteY7" fmla="*/ 324269 h 793920"/>
                    <a:gd name="connsiteX8" fmla="*/ 456606 w 534872"/>
                    <a:gd name="connsiteY8" fmla="*/ 357251 h 793920"/>
                    <a:gd name="connsiteX9" fmla="*/ 345849 w 534872"/>
                    <a:gd name="connsiteY9" fmla="*/ 484974 h 793920"/>
                    <a:gd name="connsiteX10" fmla="*/ 313755 w 534872"/>
                    <a:gd name="connsiteY10" fmla="*/ 496463 h 793920"/>
                    <a:gd name="connsiteX11" fmla="*/ 329902 w 534872"/>
                    <a:gd name="connsiteY11" fmla="*/ 561049 h 793920"/>
                    <a:gd name="connsiteX12" fmla="*/ 380091 w 534872"/>
                    <a:gd name="connsiteY12" fmla="*/ 561049 h 793920"/>
                    <a:gd name="connsiteX13" fmla="*/ 380091 w 534872"/>
                    <a:gd name="connsiteY13" fmla="*/ 561050 h 793920"/>
                    <a:gd name="connsiteX14" fmla="*/ 434104 w 534872"/>
                    <a:gd name="connsiteY14" fmla="*/ 561050 h 793920"/>
                    <a:gd name="connsiteX15" fmla="*/ 534872 w 534872"/>
                    <a:gd name="connsiteY15" fmla="*/ 661818 h 793920"/>
                    <a:gd name="connsiteX16" fmla="*/ 534872 w 534872"/>
                    <a:gd name="connsiteY16" fmla="*/ 793920 h 793920"/>
                    <a:gd name="connsiteX17" fmla="*/ 0 w 534872"/>
                    <a:gd name="connsiteY17" fmla="*/ 793920 h 793920"/>
                    <a:gd name="connsiteX18" fmla="*/ 0 w 534872"/>
                    <a:gd name="connsiteY18" fmla="*/ 661818 h 793920"/>
                    <a:gd name="connsiteX19" fmla="*/ 100768 w 534872"/>
                    <a:gd name="connsiteY19" fmla="*/ 561050 h 793920"/>
                    <a:gd name="connsiteX20" fmla="*/ 149581 w 534872"/>
                    <a:gd name="connsiteY20" fmla="*/ 561050 h 793920"/>
                    <a:gd name="connsiteX21" fmla="*/ 149581 w 534872"/>
                    <a:gd name="connsiteY21" fmla="*/ 561049 h 793920"/>
                    <a:gd name="connsiteX22" fmla="*/ 199774 w 534872"/>
                    <a:gd name="connsiteY22" fmla="*/ 561049 h 793920"/>
                    <a:gd name="connsiteX23" fmla="*/ 215921 w 534872"/>
                    <a:gd name="connsiteY23" fmla="*/ 496463 h 793920"/>
                    <a:gd name="connsiteX24" fmla="*/ 183827 w 534872"/>
                    <a:gd name="connsiteY24" fmla="*/ 484974 h 793920"/>
                    <a:gd name="connsiteX25" fmla="*/ 73070 w 534872"/>
                    <a:gd name="connsiteY25" fmla="*/ 357251 h 793920"/>
                    <a:gd name="connsiteX26" fmla="*/ 64070 w 534872"/>
                    <a:gd name="connsiteY26" fmla="*/ 323816 h 793920"/>
                    <a:gd name="connsiteX27" fmla="*/ 58211 w 534872"/>
                    <a:gd name="connsiteY27" fmla="*/ 325242 h 793920"/>
                    <a:gd name="connsiteX28" fmla="*/ 7251 w 534872"/>
                    <a:gd name="connsiteY28" fmla="*/ 263830 h 793920"/>
                    <a:gd name="connsiteX29" fmla="*/ 22177 w 534872"/>
                    <a:gd name="connsiteY29" fmla="*/ 220405 h 793920"/>
                    <a:gd name="connsiteX30" fmla="*/ 31870 w 534872"/>
                    <a:gd name="connsiteY30" fmla="*/ 212529 h 793920"/>
                    <a:gd name="connsiteX31" fmla="*/ 28750 w 534872"/>
                    <a:gd name="connsiteY31" fmla="*/ 176003 h 793920"/>
                    <a:gd name="connsiteX32" fmla="*/ 87258 w 534872"/>
                    <a:gd name="connsiteY32" fmla="*/ 59482 h 793920"/>
                    <a:gd name="connsiteX33" fmla="*/ 203779 w 534872"/>
                    <a:gd name="connsiteY33" fmla="*/ 974 h 793920"/>
                    <a:gd name="connsiteX34" fmla="*/ 261782 w 534872"/>
                    <a:gd name="connsiteY34" fmla="*/ 5929 h 793920"/>
                    <a:gd name="connsiteX35" fmla="*/ 268186 w 534872"/>
                    <a:gd name="connsiteY35" fmla="*/ 9753 h 793920"/>
                    <a:gd name="connsiteX36" fmla="*/ 274591 w 534872"/>
                    <a:gd name="connsiteY36" fmla="*/ 5928 h 793920"/>
                    <a:gd name="connsiteX37" fmla="*/ 332594 w 534872"/>
                    <a:gd name="connsiteY37" fmla="*/ 973 h 7939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</a:cxnLst>
                  <a:rect l="l" t="t" r="r" b="b"/>
                  <a:pathLst>
                    <a:path w="534872" h="793920">
                      <a:moveTo>
                        <a:pt x="332594" y="973"/>
                      </a:moveTo>
                      <a:cubicBezTo>
                        <a:pt x="372912" y="5448"/>
                        <a:pt x="414938" y="25305"/>
                        <a:pt x="449115" y="59481"/>
                      </a:cubicBezTo>
                      <a:cubicBezTo>
                        <a:pt x="483291" y="93658"/>
                        <a:pt x="503148" y="135684"/>
                        <a:pt x="507623" y="176002"/>
                      </a:cubicBezTo>
                      <a:lnTo>
                        <a:pt x="503939" y="219124"/>
                      </a:lnTo>
                      <a:lnTo>
                        <a:pt x="505516" y="220405"/>
                      </a:lnTo>
                      <a:cubicBezTo>
                        <a:pt x="514738" y="231518"/>
                        <a:pt x="520442" y="246871"/>
                        <a:pt x="520442" y="263830"/>
                      </a:cubicBezTo>
                      <a:cubicBezTo>
                        <a:pt x="520442" y="297747"/>
                        <a:pt x="497626" y="325242"/>
                        <a:pt x="469482" y="325242"/>
                      </a:cubicBezTo>
                      <a:lnTo>
                        <a:pt x="465484" y="324269"/>
                      </a:lnTo>
                      <a:lnTo>
                        <a:pt x="456606" y="357251"/>
                      </a:lnTo>
                      <a:cubicBezTo>
                        <a:pt x="435542" y="414678"/>
                        <a:pt x="395648" y="460684"/>
                        <a:pt x="345849" y="484974"/>
                      </a:cubicBezTo>
                      <a:lnTo>
                        <a:pt x="313755" y="496463"/>
                      </a:lnTo>
                      <a:lnTo>
                        <a:pt x="329902" y="561049"/>
                      </a:lnTo>
                      <a:lnTo>
                        <a:pt x="380091" y="561049"/>
                      </a:lnTo>
                      <a:lnTo>
                        <a:pt x="380091" y="561050"/>
                      </a:lnTo>
                      <a:lnTo>
                        <a:pt x="434104" y="561050"/>
                      </a:lnTo>
                      <a:cubicBezTo>
                        <a:pt x="489757" y="561050"/>
                        <a:pt x="534872" y="606165"/>
                        <a:pt x="534872" y="661818"/>
                      </a:cubicBezTo>
                      <a:lnTo>
                        <a:pt x="534872" y="793920"/>
                      </a:lnTo>
                      <a:lnTo>
                        <a:pt x="0" y="793920"/>
                      </a:lnTo>
                      <a:lnTo>
                        <a:pt x="0" y="661818"/>
                      </a:lnTo>
                      <a:cubicBezTo>
                        <a:pt x="0" y="606165"/>
                        <a:pt x="45115" y="561050"/>
                        <a:pt x="100768" y="561050"/>
                      </a:cubicBezTo>
                      <a:lnTo>
                        <a:pt x="149581" y="561050"/>
                      </a:lnTo>
                      <a:lnTo>
                        <a:pt x="149581" y="561049"/>
                      </a:lnTo>
                      <a:lnTo>
                        <a:pt x="199774" y="561049"/>
                      </a:lnTo>
                      <a:lnTo>
                        <a:pt x="215921" y="496463"/>
                      </a:lnTo>
                      <a:lnTo>
                        <a:pt x="183827" y="484974"/>
                      </a:lnTo>
                      <a:cubicBezTo>
                        <a:pt x="134028" y="460684"/>
                        <a:pt x="94134" y="414678"/>
                        <a:pt x="73070" y="357251"/>
                      </a:cubicBezTo>
                      <a:lnTo>
                        <a:pt x="64070" y="323816"/>
                      </a:lnTo>
                      <a:lnTo>
                        <a:pt x="58211" y="325242"/>
                      </a:lnTo>
                      <a:cubicBezTo>
                        <a:pt x="30067" y="325242"/>
                        <a:pt x="7251" y="297747"/>
                        <a:pt x="7251" y="263830"/>
                      </a:cubicBezTo>
                      <a:cubicBezTo>
                        <a:pt x="7251" y="246871"/>
                        <a:pt x="12955" y="231518"/>
                        <a:pt x="22177" y="220405"/>
                      </a:cubicBezTo>
                      <a:lnTo>
                        <a:pt x="31870" y="212529"/>
                      </a:lnTo>
                      <a:lnTo>
                        <a:pt x="28750" y="176003"/>
                      </a:lnTo>
                      <a:cubicBezTo>
                        <a:pt x="33225" y="135685"/>
                        <a:pt x="53082" y="93659"/>
                        <a:pt x="87258" y="59482"/>
                      </a:cubicBezTo>
                      <a:cubicBezTo>
                        <a:pt x="121435" y="25306"/>
                        <a:pt x="163461" y="5449"/>
                        <a:pt x="203779" y="974"/>
                      </a:cubicBezTo>
                      <a:cubicBezTo>
                        <a:pt x="223938" y="-1264"/>
                        <a:pt x="243671" y="344"/>
                        <a:pt x="261782" y="5929"/>
                      </a:cubicBezTo>
                      <a:lnTo>
                        <a:pt x="268186" y="9753"/>
                      </a:lnTo>
                      <a:lnTo>
                        <a:pt x="274591" y="5928"/>
                      </a:lnTo>
                      <a:cubicBezTo>
                        <a:pt x="292702" y="343"/>
                        <a:pt x="312435" y="-1265"/>
                        <a:pt x="332594" y="97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2" name="正方形/長方形 81">
                <a:extLst>
                  <a:ext uri="{FF2B5EF4-FFF2-40B4-BE49-F238E27FC236}">
                    <a16:creationId xmlns:a16="http://schemas.microsoft.com/office/drawing/2014/main" id="{E7FE1A71-731A-970F-8C62-5D2C0B81D73D}"/>
                  </a:ext>
                </a:extLst>
              </p:cNvPr>
              <p:cNvSpPr/>
              <p:nvPr/>
            </p:nvSpPr>
            <p:spPr>
              <a:xfrm>
                <a:off x="4543199" y="3007970"/>
                <a:ext cx="1127352" cy="166504"/>
              </a:xfrm>
              <a:prstGeom prst="rect">
                <a:avLst/>
              </a:prstGeom>
              <a:solidFill>
                <a:schemeClr val="accent6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" name="四角形: 角を丸くする 82">
                <a:extLst>
                  <a:ext uri="{FF2B5EF4-FFF2-40B4-BE49-F238E27FC236}">
                    <a16:creationId xmlns:a16="http://schemas.microsoft.com/office/drawing/2014/main" id="{3741622A-9648-37A6-1CA6-E770E0D11098}"/>
                  </a:ext>
                </a:extLst>
              </p:cNvPr>
              <p:cNvSpPr/>
              <p:nvPr/>
            </p:nvSpPr>
            <p:spPr>
              <a:xfrm rot="1800000">
                <a:off x="4144556" y="3980447"/>
                <a:ext cx="545539" cy="267803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" name="四角形: 角を丸くする 83">
                <a:extLst>
                  <a:ext uri="{FF2B5EF4-FFF2-40B4-BE49-F238E27FC236}">
                    <a16:creationId xmlns:a16="http://schemas.microsoft.com/office/drawing/2014/main" id="{DBA5C7E3-8859-FA07-37B4-D52BF4FADB12}"/>
                  </a:ext>
                </a:extLst>
              </p:cNvPr>
              <p:cNvSpPr/>
              <p:nvPr/>
            </p:nvSpPr>
            <p:spPr>
              <a:xfrm rot="1800000">
                <a:off x="4144556" y="4291597"/>
                <a:ext cx="545539" cy="267803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" name="四角形: 角を丸くする 84">
                <a:extLst>
                  <a:ext uri="{FF2B5EF4-FFF2-40B4-BE49-F238E27FC236}">
                    <a16:creationId xmlns:a16="http://schemas.microsoft.com/office/drawing/2014/main" id="{42BB36FC-26D1-19EB-B86B-E8B0B8F4C240}"/>
                  </a:ext>
                </a:extLst>
              </p:cNvPr>
              <p:cNvSpPr/>
              <p:nvPr/>
            </p:nvSpPr>
            <p:spPr>
              <a:xfrm rot="1800000">
                <a:off x="4155629" y="4583019"/>
                <a:ext cx="472688" cy="243033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83F01C13-94AE-191E-0D0F-C002ADF4907F}"/>
                  </a:ext>
                </a:extLst>
              </p:cNvPr>
              <p:cNvSpPr/>
              <p:nvPr/>
            </p:nvSpPr>
            <p:spPr>
              <a:xfrm>
                <a:off x="5432824" y="5226502"/>
                <a:ext cx="897484" cy="688314"/>
              </a:xfrm>
              <a:custGeom>
                <a:avLst/>
                <a:gdLst>
                  <a:gd name="connsiteX0" fmla="*/ 810597 w 897484"/>
                  <a:gd name="connsiteY0" fmla="*/ 487 h 688314"/>
                  <a:gd name="connsiteX1" fmla="*/ 831732 w 897484"/>
                  <a:gd name="connsiteY1" fmla="*/ 13884 h 688314"/>
                  <a:gd name="connsiteX2" fmla="*/ 897484 w 897484"/>
                  <a:gd name="connsiteY2" fmla="*/ 107342 h 688314"/>
                  <a:gd name="connsiteX3" fmla="*/ 71709 w 897484"/>
                  <a:gd name="connsiteY3" fmla="*/ 688314 h 688314"/>
                  <a:gd name="connsiteX4" fmla="*/ 5957 w 897484"/>
                  <a:gd name="connsiteY4" fmla="*/ 594856 h 688314"/>
                  <a:gd name="connsiteX5" fmla="*/ 13884 w 897484"/>
                  <a:gd name="connsiteY5" fmla="*/ 549303 h 688314"/>
                  <a:gd name="connsiteX6" fmla="*/ 786179 w 897484"/>
                  <a:gd name="connsiteY6" fmla="*/ 5957 h 688314"/>
                  <a:gd name="connsiteX7" fmla="*/ 810597 w 897484"/>
                  <a:gd name="connsiteY7" fmla="*/ 487 h 6883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897484" h="688314">
                    <a:moveTo>
                      <a:pt x="810597" y="487"/>
                    </a:moveTo>
                    <a:cubicBezTo>
                      <a:pt x="818841" y="1921"/>
                      <a:pt x="826537" y="6500"/>
                      <a:pt x="831732" y="13884"/>
                    </a:cubicBezTo>
                    <a:lnTo>
                      <a:pt x="897484" y="107342"/>
                    </a:lnTo>
                    <a:lnTo>
                      <a:pt x="71709" y="688314"/>
                    </a:lnTo>
                    <a:lnTo>
                      <a:pt x="5957" y="594856"/>
                    </a:lnTo>
                    <a:cubicBezTo>
                      <a:pt x="-4433" y="580088"/>
                      <a:pt x="-884" y="559693"/>
                      <a:pt x="13884" y="549303"/>
                    </a:cubicBezTo>
                    <a:lnTo>
                      <a:pt x="786179" y="5957"/>
                    </a:lnTo>
                    <a:cubicBezTo>
                      <a:pt x="793563" y="762"/>
                      <a:pt x="802354" y="-948"/>
                      <a:pt x="810597" y="487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57A32D90-0777-FF2C-4ED1-CF1468AE2691}"/>
                  </a:ext>
                </a:extLst>
              </p:cNvPr>
              <p:cNvSpPr/>
              <p:nvPr/>
            </p:nvSpPr>
            <p:spPr>
              <a:xfrm>
                <a:off x="5452355" y="5275970"/>
                <a:ext cx="1438916" cy="662348"/>
              </a:xfrm>
              <a:custGeom>
                <a:avLst/>
                <a:gdLst>
                  <a:gd name="connsiteX0" fmla="*/ 946795 w 1438916"/>
                  <a:gd name="connsiteY0" fmla="*/ 1119 h 662348"/>
                  <a:gd name="connsiteX1" fmla="*/ 995378 w 1438916"/>
                  <a:gd name="connsiteY1" fmla="*/ 31917 h 662348"/>
                  <a:gd name="connsiteX2" fmla="*/ 1438916 w 1438916"/>
                  <a:gd name="connsiteY2" fmla="*/ 662348 h 662348"/>
                  <a:gd name="connsiteX3" fmla="*/ 0 w 1438916"/>
                  <a:gd name="connsiteY3" fmla="*/ 662348 h 662348"/>
                  <a:gd name="connsiteX4" fmla="*/ 7723 w 1438916"/>
                  <a:gd name="connsiteY4" fmla="*/ 642107 h 662348"/>
                  <a:gd name="connsiteX5" fmla="*/ 28251 w 1438916"/>
                  <a:gd name="connsiteY5" fmla="*/ 620443 h 662348"/>
                  <a:gd name="connsiteX6" fmla="*/ 890664 w 1438916"/>
                  <a:gd name="connsiteY6" fmla="*/ 13694 h 662348"/>
                  <a:gd name="connsiteX7" fmla="*/ 946795 w 1438916"/>
                  <a:gd name="connsiteY7" fmla="*/ 1119 h 662348"/>
                  <a:gd name="connsiteX0" fmla="*/ 946795 w 1438916"/>
                  <a:gd name="connsiteY0" fmla="*/ 1119 h 736686"/>
                  <a:gd name="connsiteX1" fmla="*/ 995378 w 1438916"/>
                  <a:gd name="connsiteY1" fmla="*/ 31917 h 736686"/>
                  <a:gd name="connsiteX2" fmla="*/ 1438916 w 1438916"/>
                  <a:gd name="connsiteY2" fmla="*/ 662348 h 736686"/>
                  <a:gd name="connsiteX3" fmla="*/ 815095 w 1438916"/>
                  <a:gd name="connsiteY3" fmla="*/ 736686 h 736686"/>
                  <a:gd name="connsiteX4" fmla="*/ 0 w 1438916"/>
                  <a:gd name="connsiteY4" fmla="*/ 662348 h 736686"/>
                  <a:gd name="connsiteX5" fmla="*/ 7723 w 1438916"/>
                  <a:gd name="connsiteY5" fmla="*/ 642107 h 736686"/>
                  <a:gd name="connsiteX6" fmla="*/ 28251 w 1438916"/>
                  <a:gd name="connsiteY6" fmla="*/ 620443 h 736686"/>
                  <a:gd name="connsiteX7" fmla="*/ 890664 w 1438916"/>
                  <a:gd name="connsiteY7" fmla="*/ 13694 h 736686"/>
                  <a:gd name="connsiteX8" fmla="*/ 946795 w 1438916"/>
                  <a:gd name="connsiteY8" fmla="*/ 1119 h 736686"/>
                  <a:gd name="connsiteX0" fmla="*/ 815095 w 1438916"/>
                  <a:gd name="connsiteY0" fmla="*/ 736686 h 828126"/>
                  <a:gd name="connsiteX1" fmla="*/ 0 w 1438916"/>
                  <a:gd name="connsiteY1" fmla="*/ 662348 h 828126"/>
                  <a:gd name="connsiteX2" fmla="*/ 7723 w 1438916"/>
                  <a:gd name="connsiteY2" fmla="*/ 642107 h 828126"/>
                  <a:gd name="connsiteX3" fmla="*/ 28251 w 1438916"/>
                  <a:gd name="connsiteY3" fmla="*/ 620443 h 828126"/>
                  <a:gd name="connsiteX4" fmla="*/ 890664 w 1438916"/>
                  <a:gd name="connsiteY4" fmla="*/ 13694 h 828126"/>
                  <a:gd name="connsiteX5" fmla="*/ 946795 w 1438916"/>
                  <a:gd name="connsiteY5" fmla="*/ 1119 h 828126"/>
                  <a:gd name="connsiteX6" fmla="*/ 995378 w 1438916"/>
                  <a:gd name="connsiteY6" fmla="*/ 31917 h 828126"/>
                  <a:gd name="connsiteX7" fmla="*/ 1438916 w 1438916"/>
                  <a:gd name="connsiteY7" fmla="*/ 662348 h 828126"/>
                  <a:gd name="connsiteX8" fmla="*/ 906535 w 1438916"/>
                  <a:gd name="connsiteY8" fmla="*/ 828126 h 828126"/>
                  <a:gd name="connsiteX0" fmla="*/ 0 w 1438916"/>
                  <a:gd name="connsiteY0" fmla="*/ 662348 h 828126"/>
                  <a:gd name="connsiteX1" fmla="*/ 7723 w 1438916"/>
                  <a:gd name="connsiteY1" fmla="*/ 642107 h 828126"/>
                  <a:gd name="connsiteX2" fmla="*/ 28251 w 1438916"/>
                  <a:gd name="connsiteY2" fmla="*/ 620443 h 828126"/>
                  <a:gd name="connsiteX3" fmla="*/ 890664 w 1438916"/>
                  <a:gd name="connsiteY3" fmla="*/ 13694 h 828126"/>
                  <a:gd name="connsiteX4" fmla="*/ 946795 w 1438916"/>
                  <a:gd name="connsiteY4" fmla="*/ 1119 h 828126"/>
                  <a:gd name="connsiteX5" fmla="*/ 995378 w 1438916"/>
                  <a:gd name="connsiteY5" fmla="*/ 31917 h 828126"/>
                  <a:gd name="connsiteX6" fmla="*/ 1438916 w 1438916"/>
                  <a:gd name="connsiteY6" fmla="*/ 662348 h 828126"/>
                  <a:gd name="connsiteX7" fmla="*/ 906535 w 1438916"/>
                  <a:gd name="connsiteY7" fmla="*/ 828126 h 828126"/>
                  <a:gd name="connsiteX0" fmla="*/ 0 w 1438916"/>
                  <a:gd name="connsiteY0" fmla="*/ 662348 h 662348"/>
                  <a:gd name="connsiteX1" fmla="*/ 7723 w 1438916"/>
                  <a:gd name="connsiteY1" fmla="*/ 642107 h 662348"/>
                  <a:gd name="connsiteX2" fmla="*/ 28251 w 1438916"/>
                  <a:gd name="connsiteY2" fmla="*/ 620443 h 662348"/>
                  <a:gd name="connsiteX3" fmla="*/ 890664 w 1438916"/>
                  <a:gd name="connsiteY3" fmla="*/ 13694 h 662348"/>
                  <a:gd name="connsiteX4" fmla="*/ 946795 w 1438916"/>
                  <a:gd name="connsiteY4" fmla="*/ 1119 h 662348"/>
                  <a:gd name="connsiteX5" fmla="*/ 995378 w 1438916"/>
                  <a:gd name="connsiteY5" fmla="*/ 31917 h 662348"/>
                  <a:gd name="connsiteX6" fmla="*/ 1438916 w 1438916"/>
                  <a:gd name="connsiteY6" fmla="*/ 662348 h 6623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438916" h="662348">
                    <a:moveTo>
                      <a:pt x="0" y="662348"/>
                    </a:moveTo>
                    <a:lnTo>
                      <a:pt x="7723" y="642107"/>
                    </a:lnTo>
                    <a:cubicBezTo>
                      <a:pt x="12889" y="633822"/>
                      <a:pt x="19764" y="626414"/>
                      <a:pt x="28251" y="620443"/>
                    </a:cubicBezTo>
                    <a:lnTo>
                      <a:pt x="890664" y="13694"/>
                    </a:lnTo>
                    <a:cubicBezTo>
                      <a:pt x="907638" y="1752"/>
                      <a:pt x="927845" y="-2179"/>
                      <a:pt x="946795" y="1119"/>
                    </a:cubicBezTo>
                    <a:cubicBezTo>
                      <a:pt x="965744" y="4417"/>
                      <a:pt x="983436" y="14943"/>
                      <a:pt x="995378" y="31917"/>
                    </a:cubicBezTo>
                    <a:lnTo>
                      <a:pt x="1438916" y="662348"/>
                    </a:lnTo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76200" cap="rnd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5" name="&quot;禁止&quot;マーク 74">
              <a:extLst>
                <a:ext uri="{FF2B5EF4-FFF2-40B4-BE49-F238E27FC236}">
                  <a16:creationId xmlns:a16="http://schemas.microsoft.com/office/drawing/2014/main" id="{2948B9C8-3782-7918-5055-07DC0539DF30}"/>
                </a:ext>
              </a:extLst>
            </p:cNvPr>
            <p:cNvSpPr/>
            <p:nvPr/>
          </p:nvSpPr>
          <p:spPr>
            <a:xfrm>
              <a:off x="3252677" y="2442280"/>
              <a:ext cx="3479800" cy="3479800"/>
            </a:xfrm>
            <a:prstGeom prst="noSmoking">
              <a:avLst>
                <a:gd name="adj" fmla="val 15417"/>
              </a:avLst>
            </a:prstGeom>
            <a:solidFill>
              <a:srgbClr val="C00000">
                <a:alpha val="30196"/>
              </a:srgbClr>
            </a:solidFill>
            <a:ln w="63500"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A9B7D986-2ACF-3405-52AA-6CB4FB231985}"/>
              </a:ext>
            </a:extLst>
          </p:cNvPr>
          <p:cNvSpPr txBox="1"/>
          <p:nvPr/>
        </p:nvSpPr>
        <p:spPr>
          <a:xfrm>
            <a:off x="398782" y="8496205"/>
            <a:ext cx="6045553" cy="107849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この場所での投稿は固く禁じます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撮影した画像や情報は外部公開しないでください</a:t>
            </a:r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3FE68E20-8741-35DD-4C9A-09F647FEC391}"/>
              </a:ext>
            </a:extLst>
          </p:cNvPr>
          <p:cNvGrpSpPr/>
          <p:nvPr/>
        </p:nvGrpSpPr>
        <p:grpSpPr>
          <a:xfrm>
            <a:off x="443134" y="462309"/>
            <a:ext cx="6001201" cy="4512048"/>
            <a:chOff x="443134" y="-227514"/>
            <a:chExt cx="6001201" cy="4940435"/>
          </a:xfrm>
        </p:grpSpPr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0FE122C5-AC1B-4114-3E7A-8A55C25022C9}"/>
                </a:ext>
              </a:extLst>
            </p:cNvPr>
            <p:cNvSpPr txBox="1"/>
            <p:nvPr/>
          </p:nvSpPr>
          <p:spPr>
            <a:xfrm>
              <a:off x="443134" y="2427836"/>
              <a:ext cx="6001201" cy="2285085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投稿禁止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7F320B9D-E00D-654C-2F0C-E881CF5FEFC0}"/>
                </a:ext>
              </a:extLst>
            </p:cNvPr>
            <p:cNvSpPr txBox="1"/>
            <p:nvPr/>
          </p:nvSpPr>
          <p:spPr>
            <a:xfrm>
              <a:off x="443134" y="-227514"/>
              <a:ext cx="6001201" cy="2285085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en-US" altLang="ja-JP" sz="5400" dirty="0">
                  <a:ln w="28575">
                    <a:noFill/>
                  </a:ln>
                  <a:solidFill>
                    <a:srgbClr val="002060"/>
                  </a:solidFill>
                </a:rPr>
                <a:t>SNS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163648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FD60EEC-C44B-EAFF-F46A-D4156253674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2" name="グループ化 71">
            <a:extLst>
              <a:ext uri="{FF2B5EF4-FFF2-40B4-BE49-F238E27FC236}">
                <a16:creationId xmlns:a16="http://schemas.microsoft.com/office/drawing/2014/main" id="{34726F55-196F-971D-6598-62BEF1F6EAC5}"/>
              </a:ext>
            </a:extLst>
          </p:cNvPr>
          <p:cNvGrpSpPr/>
          <p:nvPr/>
        </p:nvGrpSpPr>
        <p:grpSpPr>
          <a:xfrm>
            <a:off x="1039118" y="5276680"/>
            <a:ext cx="4809232" cy="2948708"/>
            <a:chOff x="2115289" y="2442280"/>
            <a:chExt cx="5675422" cy="3479800"/>
          </a:xfrm>
        </p:grpSpPr>
        <p:grpSp>
          <p:nvGrpSpPr>
            <p:cNvPr id="73" name="グループ化 72">
              <a:extLst>
                <a:ext uri="{FF2B5EF4-FFF2-40B4-BE49-F238E27FC236}">
                  <a16:creationId xmlns:a16="http://schemas.microsoft.com/office/drawing/2014/main" id="{207AA2CE-D09F-7333-5868-3A51DDED5DF7}"/>
                </a:ext>
              </a:extLst>
            </p:cNvPr>
            <p:cNvGrpSpPr/>
            <p:nvPr/>
          </p:nvGrpSpPr>
          <p:grpSpPr>
            <a:xfrm>
              <a:off x="4326990" y="3068960"/>
              <a:ext cx="3463721" cy="2445688"/>
              <a:chOff x="4326990" y="2315780"/>
              <a:chExt cx="3463721" cy="2445688"/>
            </a:xfrm>
          </p:grpSpPr>
          <p:sp>
            <p:nvSpPr>
              <p:cNvPr id="90" name="フリーフォーム: 図形 89">
                <a:extLst>
                  <a:ext uri="{FF2B5EF4-FFF2-40B4-BE49-F238E27FC236}">
                    <a16:creationId xmlns:a16="http://schemas.microsoft.com/office/drawing/2014/main" id="{B6F4994F-9645-58BB-B73D-9C508CEEC1D4}"/>
                  </a:ext>
                </a:extLst>
              </p:cNvPr>
              <p:cNvSpPr/>
              <p:nvPr/>
            </p:nvSpPr>
            <p:spPr>
              <a:xfrm>
                <a:off x="4326990" y="3929512"/>
                <a:ext cx="3463721" cy="831956"/>
              </a:xfrm>
              <a:custGeom>
                <a:avLst/>
                <a:gdLst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207285 w 3463721"/>
                  <a:gd name="connsiteY4" fmla="*/ 716475 h 831956"/>
                  <a:gd name="connsiteX5" fmla="*/ 3463720 w 3463721"/>
                  <a:gd name="connsiteY5" fmla="*/ 716475 h 831956"/>
                  <a:gd name="connsiteX6" fmla="*/ 3463720 w 3463721"/>
                  <a:gd name="connsiteY6" fmla="*/ 788157 h 831956"/>
                  <a:gd name="connsiteX7" fmla="*/ 3463721 w 3463721"/>
                  <a:gd name="connsiteY7" fmla="*/ 788157 h 831956"/>
                  <a:gd name="connsiteX8" fmla="*/ 3439314 w 3463721"/>
                  <a:gd name="connsiteY8" fmla="*/ 831956 h 831956"/>
                  <a:gd name="connsiteX9" fmla="*/ 24408 w 3463721"/>
                  <a:gd name="connsiteY9" fmla="*/ 831956 h 831956"/>
                  <a:gd name="connsiteX10" fmla="*/ 1 w 3463721"/>
                  <a:gd name="connsiteY10" fmla="*/ 788157 h 831956"/>
                  <a:gd name="connsiteX11" fmla="*/ 0 w 3463721"/>
                  <a:gd name="connsiteY11" fmla="*/ 788157 h 831956"/>
                  <a:gd name="connsiteX12" fmla="*/ 0 w 3463721"/>
                  <a:gd name="connsiteY12" fmla="*/ 716475 h 831956"/>
                  <a:gd name="connsiteX13" fmla="*/ 2558982 w 3463721"/>
                  <a:gd name="connsiteY13" fmla="*/ 716475 h 831956"/>
                  <a:gd name="connsiteX14" fmla="*/ 2558982 w 3463721"/>
                  <a:gd name="connsiteY14" fmla="*/ 715653 h 831956"/>
                  <a:gd name="connsiteX15" fmla="*/ 1 w 3463721"/>
                  <a:gd name="connsiteY15" fmla="*/ 715653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207285 w 3463721"/>
                  <a:gd name="connsiteY4" fmla="*/ 716475 h 831956"/>
                  <a:gd name="connsiteX5" fmla="*/ 3463720 w 3463721"/>
                  <a:gd name="connsiteY5" fmla="*/ 716475 h 831956"/>
                  <a:gd name="connsiteX6" fmla="*/ 3463720 w 3463721"/>
                  <a:gd name="connsiteY6" fmla="*/ 788157 h 831956"/>
                  <a:gd name="connsiteX7" fmla="*/ 3463721 w 3463721"/>
                  <a:gd name="connsiteY7" fmla="*/ 788157 h 831956"/>
                  <a:gd name="connsiteX8" fmla="*/ 3439314 w 3463721"/>
                  <a:gd name="connsiteY8" fmla="*/ 831956 h 831956"/>
                  <a:gd name="connsiteX9" fmla="*/ 24408 w 3463721"/>
                  <a:gd name="connsiteY9" fmla="*/ 831956 h 831956"/>
                  <a:gd name="connsiteX10" fmla="*/ 1 w 3463721"/>
                  <a:gd name="connsiteY10" fmla="*/ 788157 h 831956"/>
                  <a:gd name="connsiteX11" fmla="*/ 0 w 3463721"/>
                  <a:gd name="connsiteY11" fmla="*/ 788157 h 831956"/>
                  <a:gd name="connsiteX12" fmla="*/ 0 w 3463721"/>
                  <a:gd name="connsiteY12" fmla="*/ 716475 h 831956"/>
                  <a:gd name="connsiteX13" fmla="*/ 2558982 w 3463721"/>
                  <a:gd name="connsiteY13" fmla="*/ 716475 h 831956"/>
                  <a:gd name="connsiteX14" fmla="*/ 1 w 3463721"/>
                  <a:gd name="connsiteY14" fmla="*/ 715653 h 831956"/>
                  <a:gd name="connsiteX15" fmla="*/ 398791 w 3463721"/>
                  <a:gd name="connsiteY15" fmla="*/ 0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207285 w 3463721"/>
                  <a:gd name="connsiteY4" fmla="*/ 716475 h 831956"/>
                  <a:gd name="connsiteX5" fmla="*/ 3463720 w 3463721"/>
                  <a:gd name="connsiteY5" fmla="*/ 716475 h 831956"/>
                  <a:gd name="connsiteX6" fmla="*/ 3463720 w 3463721"/>
                  <a:gd name="connsiteY6" fmla="*/ 788157 h 831956"/>
                  <a:gd name="connsiteX7" fmla="*/ 3463721 w 3463721"/>
                  <a:gd name="connsiteY7" fmla="*/ 788157 h 831956"/>
                  <a:gd name="connsiteX8" fmla="*/ 3439314 w 3463721"/>
                  <a:gd name="connsiteY8" fmla="*/ 831956 h 831956"/>
                  <a:gd name="connsiteX9" fmla="*/ 24408 w 3463721"/>
                  <a:gd name="connsiteY9" fmla="*/ 831956 h 831956"/>
                  <a:gd name="connsiteX10" fmla="*/ 1 w 3463721"/>
                  <a:gd name="connsiteY10" fmla="*/ 788157 h 831956"/>
                  <a:gd name="connsiteX11" fmla="*/ 0 w 3463721"/>
                  <a:gd name="connsiteY11" fmla="*/ 788157 h 831956"/>
                  <a:gd name="connsiteX12" fmla="*/ 0 w 3463721"/>
                  <a:gd name="connsiteY12" fmla="*/ 716475 h 831956"/>
                  <a:gd name="connsiteX13" fmla="*/ 1 w 3463721"/>
                  <a:gd name="connsiteY13" fmla="*/ 715653 h 831956"/>
                  <a:gd name="connsiteX14" fmla="*/ 398791 w 3463721"/>
                  <a:gd name="connsiteY14" fmla="*/ 0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463720 w 3463721"/>
                  <a:gd name="connsiteY4" fmla="*/ 716475 h 831956"/>
                  <a:gd name="connsiteX5" fmla="*/ 3463720 w 3463721"/>
                  <a:gd name="connsiteY5" fmla="*/ 788157 h 831956"/>
                  <a:gd name="connsiteX6" fmla="*/ 3463721 w 3463721"/>
                  <a:gd name="connsiteY6" fmla="*/ 788157 h 831956"/>
                  <a:gd name="connsiteX7" fmla="*/ 3439314 w 3463721"/>
                  <a:gd name="connsiteY7" fmla="*/ 831956 h 831956"/>
                  <a:gd name="connsiteX8" fmla="*/ 24408 w 3463721"/>
                  <a:gd name="connsiteY8" fmla="*/ 831956 h 831956"/>
                  <a:gd name="connsiteX9" fmla="*/ 1 w 3463721"/>
                  <a:gd name="connsiteY9" fmla="*/ 788157 h 831956"/>
                  <a:gd name="connsiteX10" fmla="*/ 0 w 3463721"/>
                  <a:gd name="connsiteY10" fmla="*/ 788157 h 831956"/>
                  <a:gd name="connsiteX11" fmla="*/ 0 w 3463721"/>
                  <a:gd name="connsiteY11" fmla="*/ 716475 h 831956"/>
                  <a:gd name="connsiteX12" fmla="*/ 1 w 3463721"/>
                  <a:gd name="connsiteY12" fmla="*/ 715653 h 831956"/>
                  <a:gd name="connsiteX13" fmla="*/ 398791 w 3463721"/>
                  <a:gd name="connsiteY13" fmla="*/ 0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463720 w 3463721"/>
                  <a:gd name="connsiteY3" fmla="*/ 716475 h 831956"/>
                  <a:gd name="connsiteX4" fmla="*/ 3463720 w 3463721"/>
                  <a:gd name="connsiteY4" fmla="*/ 788157 h 831956"/>
                  <a:gd name="connsiteX5" fmla="*/ 3463721 w 3463721"/>
                  <a:gd name="connsiteY5" fmla="*/ 788157 h 831956"/>
                  <a:gd name="connsiteX6" fmla="*/ 3439314 w 3463721"/>
                  <a:gd name="connsiteY6" fmla="*/ 831956 h 831956"/>
                  <a:gd name="connsiteX7" fmla="*/ 24408 w 3463721"/>
                  <a:gd name="connsiteY7" fmla="*/ 831956 h 831956"/>
                  <a:gd name="connsiteX8" fmla="*/ 1 w 3463721"/>
                  <a:gd name="connsiteY8" fmla="*/ 788157 h 831956"/>
                  <a:gd name="connsiteX9" fmla="*/ 0 w 3463721"/>
                  <a:gd name="connsiteY9" fmla="*/ 788157 h 831956"/>
                  <a:gd name="connsiteX10" fmla="*/ 0 w 3463721"/>
                  <a:gd name="connsiteY10" fmla="*/ 716475 h 831956"/>
                  <a:gd name="connsiteX11" fmla="*/ 1 w 3463721"/>
                  <a:gd name="connsiteY11" fmla="*/ 715653 h 831956"/>
                  <a:gd name="connsiteX12" fmla="*/ 398791 w 3463721"/>
                  <a:gd name="connsiteY12" fmla="*/ 0 h 83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463721" h="831956">
                    <a:moveTo>
                      <a:pt x="398791" y="0"/>
                    </a:moveTo>
                    <a:lnTo>
                      <a:pt x="3064931" y="0"/>
                    </a:lnTo>
                    <a:lnTo>
                      <a:pt x="3463721" y="715653"/>
                    </a:lnTo>
                    <a:cubicBezTo>
                      <a:pt x="3463721" y="715927"/>
                      <a:pt x="3463720" y="716201"/>
                      <a:pt x="3463720" y="716475"/>
                    </a:cubicBezTo>
                    <a:lnTo>
                      <a:pt x="3463720" y="788157"/>
                    </a:lnTo>
                    <a:lnTo>
                      <a:pt x="3463721" y="788157"/>
                    </a:lnTo>
                    <a:lnTo>
                      <a:pt x="3439314" y="831956"/>
                    </a:lnTo>
                    <a:lnTo>
                      <a:pt x="24408" y="831956"/>
                    </a:lnTo>
                    <a:lnTo>
                      <a:pt x="1" y="788157"/>
                    </a:lnTo>
                    <a:lnTo>
                      <a:pt x="0" y="788157"/>
                    </a:lnTo>
                    <a:lnTo>
                      <a:pt x="0" y="716475"/>
                    </a:lnTo>
                    <a:cubicBezTo>
                      <a:pt x="0" y="716201"/>
                      <a:pt x="1" y="715927"/>
                      <a:pt x="1" y="715653"/>
                    </a:cubicBezTo>
                    <a:lnTo>
                      <a:pt x="398791" y="0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762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1" name="正方形/長方形 90">
                <a:extLst>
                  <a:ext uri="{FF2B5EF4-FFF2-40B4-BE49-F238E27FC236}">
                    <a16:creationId xmlns:a16="http://schemas.microsoft.com/office/drawing/2014/main" id="{7BF235E8-CF10-DF60-F2A7-CE30BDB5B59E}"/>
                  </a:ext>
                </a:extLst>
              </p:cNvPr>
              <p:cNvSpPr/>
              <p:nvPr/>
            </p:nvSpPr>
            <p:spPr>
              <a:xfrm>
                <a:off x="4326990" y="4645949"/>
                <a:ext cx="3463720" cy="71682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2" name="台形 91">
                <a:extLst>
                  <a:ext uri="{FF2B5EF4-FFF2-40B4-BE49-F238E27FC236}">
                    <a16:creationId xmlns:a16="http://schemas.microsoft.com/office/drawing/2014/main" id="{F7768481-7FA5-D5B2-4F62-D15280D51353}"/>
                  </a:ext>
                </a:extLst>
              </p:cNvPr>
              <p:cNvSpPr/>
              <p:nvPr/>
            </p:nvSpPr>
            <p:spPr>
              <a:xfrm flipV="1">
                <a:off x="4326991" y="4717631"/>
                <a:ext cx="3463720" cy="43799"/>
              </a:xfrm>
              <a:prstGeom prst="trapezoid">
                <a:avLst>
                  <a:gd name="adj" fmla="val 55724"/>
                </a:avLst>
              </a:prstGeom>
              <a:solidFill>
                <a:schemeClr val="tx1"/>
              </a:solidFill>
              <a:ln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3" name="四角形: 上の 2 つの角を丸める 92">
                <a:extLst>
                  <a:ext uri="{FF2B5EF4-FFF2-40B4-BE49-F238E27FC236}">
                    <a16:creationId xmlns:a16="http://schemas.microsoft.com/office/drawing/2014/main" id="{3CE344E0-B0E9-4819-2E74-2B1E8746EA41}"/>
                  </a:ext>
                </a:extLst>
              </p:cNvPr>
              <p:cNvSpPr/>
              <p:nvPr/>
            </p:nvSpPr>
            <p:spPr>
              <a:xfrm>
                <a:off x="4735050" y="2315780"/>
                <a:ext cx="2662843" cy="1613734"/>
              </a:xfrm>
              <a:prstGeom prst="round2SameRect">
                <a:avLst>
                  <a:gd name="adj1" fmla="val 4604"/>
                  <a:gd name="adj2" fmla="val 0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4" name="フリーフォーム: 図形 93">
                <a:extLst>
                  <a:ext uri="{FF2B5EF4-FFF2-40B4-BE49-F238E27FC236}">
                    <a16:creationId xmlns:a16="http://schemas.microsoft.com/office/drawing/2014/main" id="{DDB00FD3-A99F-46B5-52B6-5B524914E6C7}"/>
                  </a:ext>
                </a:extLst>
              </p:cNvPr>
              <p:cNvSpPr/>
              <p:nvPr/>
            </p:nvSpPr>
            <p:spPr>
              <a:xfrm>
                <a:off x="4605747" y="4043578"/>
                <a:ext cx="2906208" cy="293641"/>
              </a:xfrm>
              <a:custGeom>
                <a:avLst/>
                <a:gdLst>
                  <a:gd name="connsiteX0" fmla="*/ 54704 w 3033620"/>
                  <a:gd name="connsiteY0" fmla="*/ 208346 h 306515"/>
                  <a:gd name="connsiteX1" fmla="*/ 2978917 w 3033620"/>
                  <a:gd name="connsiteY1" fmla="*/ 208346 h 306515"/>
                  <a:gd name="connsiteX2" fmla="*/ 3033620 w 3033620"/>
                  <a:gd name="connsiteY2" fmla="*/ 306515 h 306515"/>
                  <a:gd name="connsiteX3" fmla="*/ 0 w 3033620"/>
                  <a:gd name="connsiteY3" fmla="*/ 306515 h 306515"/>
                  <a:gd name="connsiteX4" fmla="*/ 113175 w 3033620"/>
                  <a:gd name="connsiteY4" fmla="*/ 103416 h 306515"/>
                  <a:gd name="connsiteX5" fmla="*/ 2920446 w 3033620"/>
                  <a:gd name="connsiteY5" fmla="*/ 103416 h 306515"/>
                  <a:gd name="connsiteX6" fmla="*/ 2961907 w 3033620"/>
                  <a:gd name="connsiteY6" fmla="*/ 177822 h 306515"/>
                  <a:gd name="connsiteX7" fmla="*/ 71713 w 3033620"/>
                  <a:gd name="connsiteY7" fmla="*/ 177822 h 306515"/>
                  <a:gd name="connsiteX8" fmla="*/ 170802 w 3033620"/>
                  <a:gd name="connsiteY8" fmla="*/ 0 h 306515"/>
                  <a:gd name="connsiteX9" fmla="*/ 2862818 w 3033620"/>
                  <a:gd name="connsiteY9" fmla="*/ 0 h 306515"/>
                  <a:gd name="connsiteX10" fmla="*/ 2903436 w 3033620"/>
                  <a:gd name="connsiteY10" fmla="*/ 72892 h 306515"/>
                  <a:gd name="connsiteX11" fmla="*/ 130184 w 3033620"/>
                  <a:gd name="connsiteY11" fmla="*/ 72892 h 306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33620" h="306515">
                    <a:moveTo>
                      <a:pt x="54704" y="208346"/>
                    </a:moveTo>
                    <a:lnTo>
                      <a:pt x="2978917" y="208346"/>
                    </a:lnTo>
                    <a:lnTo>
                      <a:pt x="3033620" y="306515"/>
                    </a:lnTo>
                    <a:lnTo>
                      <a:pt x="0" y="306515"/>
                    </a:lnTo>
                    <a:close/>
                    <a:moveTo>
                      <a:pt x="113175" y="103416"/>
                    </a:moveTo>
                    <a:lnTo>
                      <a:pt x="2920446" y="103416"/>
                    </a:lnTo>
                    <a:lnTo>
                      <a:pt x="2961907" y="177822"/>
                    </a:lnTo>
                    <a:lnTo>
                      <a:pt x="71713" y="177822"/>
                    </a:lnTo>
                    <a:close/>
                    <a:moveTo>
                      <a:pt x="170802" y="0"/>
                    </a:moveTo>
                    <a:lnTo>
                      <a:pt x="2862818" y="0"/>
                    </a:lnTo>
                    <a:lnTo>
                      <a:pt x="2903436" y="72892"/>
                    </a:lnTo>
                    <a:lnTo>
                      <a:pt x="130184" y="72892"/>
                    </a:ln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5" name="台形 94">
                <a:extLst>
                  <a:ext uri="{FF2B5EF4-FFF2-40B4-BE49-F238E27FC236}">
                    <a16:creationId xmlns:a16="http://schemas.microsoft.com/office/drawing/2014/main" id="{1CF1BD71-6EAB-0682-DD6E-12F5FF72DA20}"/>
                  </a:ext>
                </a:extLst>
              </p:cNvPr>
              <p:cNvSpPr/>
              <p:nvPr/>
            </p:nvSpPr>
            <p:spPr>
              <a:xfrm>
                <a:off x="5614054" y="4421109"/>
                <a:ext cx="889593" cy="109836"/>
              </a:xfrm>
              <a:prstGeom prst="trapezoid">
                <a:avLst>
                  <a:gd name="adj" fmla="val 55724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6" name="四角形: 上の 2 つの角を丸める 95">
                <a:extLst>
                  <a:ext uri="{FF2B5EF4-FFF2-40B4-BE49-F238E27FC236}">
                    <a16:creationId xmlns:a16="http://schemas.microsoft.com/office/drawing/2014/main" id="{DEC7C794-EFBC-E84C-E924-A26B192C8D5F}"/>
                  </a:ext>
                </a:extLst>
              </p:cNvPr>
              <p:cNvSpPr/>
              <p:nvPr/>
            </p:nvSpPr>
            <p:spPr>
              <a:xfrm>
                <a:off x="4803366" y="2383203"/>
                <a:ext cx="2526212" cy="1484325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chemeClr val="accent3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7" name="四角形: 上の 2 つの角を丸める 96">
                <a:extLst>
                  <a:ext uri="{FF2B5EF4-FFF2-40B4-BE49-F238E27FC236}">
                    <a16:creationId xmlns:a16="http://schemas.microsoft.com/office/drawing/2014/main" id="{1F802CE2-42D1-46EB-05BB-FC8B949A2631}"/>
                  </a:ext>
                </a:extLst>
              </p:cNvPr>
              <p:cNvSpPr/>
              <p:nvPr/>
            </p:nvSpPr>
            <p:spPr>
              <a:xfrm>
                <a:off x="5077115" y="2504930"/>
                <a:ext cx="1971967" cy="1362597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93C91610-61B1-3793-A300-83F93F9F4A17}"/>
                  </a:ext>
                </a:extLst>
              </p:cNvPr>
              <p:cNvGrpSpPr/>
              <p:nvPr/>
            </p:nvGrpSpPr>
            <p:grpSpPr>
              <a:xfrm>
                <a:off x="6454994" y="2785063"/>
                <a:ext cx="492781" cy="609165"/>
                <a:chOff x="1263914" y="3178175"/>
                <a:chExt cx="677544" cy="837565"/>
              </a:xfrm>
            </p:grpSpPr>
            <p:sp>
              <p:nvSpPr>
                <p:cNvPr id="105" name="四角形: 上の 2 つの角を丸める 104">
                  <a:extLst>
                    <a:ext uri="{FF2B5EF4-FFF2-40B4-BE49-F238E27FC236}">
                      <a16:creationId xmlns:a16="http://schemas.microsoft.com/office/drawing/2014/main" id="{1ABDA281-4B10-FE5F-5063-D54F5AADCA5C}"/>
                    </a:ext>
                  </a:extLst>
                </p:cNvPr>
                <p:cNvSpPr/>
                <p:nvPr/>
              </p:nvSpPr>
              <p:spPr>
                <a:xfrm>
                  <a:off x="1263914" y="3178175"/>
                  <a:ext cx="677544" cy="837565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rgbClr val="00B0F0"/>
                </a:solidFill>
                <a:ln>
                  <a:noFill/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D0E95D6C-8081-497A-6F67-6DCA8EC49865}"/>
                    </a:ext>
                  </a:extLst>
                </p:cNvPr>
                <p:cNvSpPr/>
                <p:nvPr/>
              </p:nvSpPr>
              <p:spPr>
                <a:xfrm>
                  <a:off x="1354089" y="3269310"/>
                  <a:ext cx="502393" cy="745710"/>
                </a:xfrm>
                <a:custGeom>
                  <a:avLst/>
                  <a:gdLst>
                    <a:gd name="connsiteX0" fmla="*/ 332594 w 534872"/>
                    <a:gd name="connsiteY0" fmla="*/ 973 h 793920"/>
                    <a:gd name="connsiteX1" fmla="*/ 449115 w 534872"/>
                    <a:gd name="connsiteY1" fmla="*/ 59481 h 793920"/>
                    <a:gd name="connsiteX2" fmla="*/ 507623 w 534872"/>
                    <a:gd name="connsiteY2" fmla="*/ 176002 h 793920"/>
                    <a:gd name="connsiteX3" fmla="*/ 503939 w 534872"/>
                    <a:gd name="connsiteY3" fmla="*/ 219124 h 793920"/>
                    <a:gd name="connsiteX4" fmla="*/ 505516 w 534872"/>
                    <a:gd name="connsiteY4" fmla="*/ 220405 h 793920"/>
                    <a:gd name="connsiteX5" fmla="*/ 520442 w 534872"/>
                    <a:gd name="connsiteY5" fmla="*/ 263830 h 793920"/>
                    <a:gd name="connsiteX6" fmla="*/ 469482 w 534872"/>
                    <a:gd name="connsiteY6" fmla="*/ 325242 h 793920"/>
                    <a:gd name="connsiteX7" fmla="*/ 465484 w 534872"/>
                    <a:gd name="connsiteY7" fmla="*/ 324269 h 793920"/>
                    <a:gd name="connsiteX8" fmla="*/ 456606 w 534872"/>
                    <a:gd name="connsiteY8" fmla="*/ 357251 h 793920"/>
                    <a:gd name="connsiteX9" fmla="*/ 345849 w 534872"/>
                    <a:gd name="connsiteY9" fmla="*/ 484974 h 793920"/>
                    <a:gd name="connsiteX10" fmla="*/ 313755 w 534872"/>
                    <a:gd name="connsiteY10" fmla="*/ 496463 h 793920"/>
                    <a:gd name="connsiteX11" fmla="*/ 329902 w 534872"/>
                    <a:gd name="connsiteY11" fmla="*/ 561049 h 793920"/>
                    <a:gd name="connsiteX12" fmla="*/ 380091 w 534872"/>
                    <a:gd name="connsiteY12" fmla="*/ 561049 h 793920"/>
                    <a:gd name="connsiteX13" fmla="*/ 380091 w 534872"/>
                    <a:gd name="connsiteY13" fmla="*/ 561050 h 793920"/>
                    <a:gd name="connsiteX14" fmla="*/ 434104 w 534872"/>
                    <a:gd name="connsiteY14" fmla="*/ 561050 h 793920"/>
                    <a:gd name="connsiteX15" fmla="*/ 534872 w 534872"/>
                    <a:gd name="connsiteY15" fmla="*/ 661818 h 793920"/>
                    <a:gd name="connsiteX16" fmla="*/ 534872 w 534872"/>
                    <a:gd name="connsiteY16" fmla="*/ 793920 h 793920"/>
                    <a:gd name="connsiteX17" fmla="*/ 0 w 534872"/>
                    <a:gd name="connsiteY17" fmla="*/ 793920 h 793920"/>
                    <a:gd name="connsiteX18" fmla="*/ 0 w 534872"/>
                    <a:gd name="connsiteY18" fmla="*/ 661818 h 793920"/>
                    <a:gd name="connsiteX19" fmla="*/ 100768 w 534872"/>
                    <a:gd name="connsiteY19" fmla="*/ 561050 h 793920"/>
                    <a:gd name="connsiteX20" fmla="*/ 149581 w 534872"/>
                    <a:gd name="connsiteY20" fmla="*/ 561050 h 793920"/>
                    <a:gd name="connsiteX21" fmla="*/ 149581 w 534872"/>
                    <a:gd name="connsiteY21" fmla="*/ 561049 h 793920"/>
                    <a:gd name="connsiteX22" fmla="*/ 199774 w 534872"/>
                    <a:gd name="connsiteY22" fmla="*/ 561049 h 793920"/>
                    <a:gd name="connsiteX23" fmla="*/ 215921 w 534872"/>
                    <a:gd name="connsiteY23" fmla="*/ 496463 h 793920"/>
                    <a:gd name="connsiteX24" fmla="*/ 183827 w 534872"/>
                    <a:gd name="connsiteY24" fmla="*/ 484974 h 793920"/>
                    <a:gd name="connsiteX25" fmla="*/ 73070 w 534872"/>
                    <a:gd name="connsiteY25" fmla="*/ 357251 h 793920"/>
                    <a:gd name="connsiteX26" fmla="*/ 64070 w 534872"/>
                    <a:gd name="connsiteY26" fmla="*/ 323816 h 793920"/>
                    <a:gd name="connsiteX27" fmla="*/ 58211 w 534872"/>
                    <a:gd name="connsiteY27" fmla="*/ 325242 h 793920"/>
                    <a:gd name="connsiteX28" fmla="*/ 7251 w 534872"/>
                    <a:gd name="connsiteY28" fmla="*/ 263830 h 793920"/>
                    <a:gd name="connsiteX29" fmla="*/ 22177 w 534872"/>
                    <a:gd name="connsiteY29" fmla="*/ 220405 h 793920"/>
                    <a:gd name="connsiteX30" fmla="*/ 31870 w 534872"/>
                    <a:gd name="connsiteY30" fmla="*/ 212529 h 793920"/>
                    <a:gd name="connsiteX31" fmla="*/ 28750 w 534872"/>
                    <a:gd name="connsiteY31" fmla="*/ 176003 h 793920"/>
                    <a:gd name="connsiteX32" fmla="*/ 87258 w 534872"/>
                    <a:gd name="connsiteY32" fmla="*/ 59482 h 793920"/>
                    <a:gd name="connsiteX33" fmla="*/ 203779 w 534872"/>
                    <a:gd name="connsiteY33" fmla="*/ 974 h 793920"/>
                    <a:gd name="connsiteX34" fmla="*/ 261782 w 534872"/>
                    <a:gd name="connsiteY34" fmla="*/ 5929 h 793920"/>
                    <a:gd name="connsiteX35" fmla="*/ 268186 w 534872"/>
                    <a:gd name="connsiteY35" fmla="*/ 9753 h 793920"/>
                    <a:gd name="connsiteX36" fmla="*/ 274591 w 534872"/>
                    <a:gd name="connsiteY36" fmla="*/ 5928 h 793920"/>
                    <a:gd name="connsiteX37" fmla="*/ 332594 w 534872"/>
                    <a:gd name="connsiteY37" fmla="*/ 973 h 7939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</a:cxnLst>
                  <a:rect l="l" t="t" r="r" b="b"/>
                  <a:pathLst>
                    <a:path w="534872" h="793920">
                      <a:moveTo>
                        <a:pt x="332594" y="973"/>
                      </a:moveTo>
                      <a:cubicBezTo>
                        <a:pt x="372912" y="5448"/>
                        <a:pt x="414938" y="25305"/>
                        <a:pt x="449115" y="59481"/>
                      </a:cubicBezTo>
                      <a:cubicBezTo>
                        <a:pt x="483291" y="93658"/>
                        <a:pt x="503148" y="135684"/>
                        <a:pt x="507623" y="176002"/>
                      </a:cubicBezTo>
                      <a:lnTo>
                        <a:pt x="503939" y="219124"/>
                      </a:lnTo>
                      <a:lnTo>
                        <a:pt x="505516" y="220405"/>
                      </a:lnTo>
                      <a:cubicBezTo>
                        <a:pt x="514738" y="231518"/>
                        <a:pt x="520442" y="246871"/>
                        <a:pt x="520442" y="263830"/>
                      </a:cubicBezTo>
                      <a:cubicBezTo>
                        <a:pt x="520442" y="297747"/>
                        <a:pt x="497626" y="325242"/>
                        <a:pt x="469482" y="325242"/>
                      </a:cubicBezTo>
                      <a:lnTo>
                        <a:pt x="465484" y="324269"/>
                      </a:lnTo>
                      <a:lnTo>
                        <a:pt x="456606" y="357251"/>
                      </a:lnTo>
                      <a:cubicBezTo>
                        <a:pt x="435542" y="414678"/>
                        <a:pt x="395648" y="460684"/>
                        <a:pt x="345849" y="484974"/>
                      </a:cubicBezTo>
                      <a:lnTo>
                        <a:pt x="313755" y="496463"/>
                      </a:lnTo>
                      <a:lnTo>
                        <a:pt x="329902" y="561049"/>
                      </a:lnTo>
                      <a:lnTo>
                        <a:pt x="380091" y="561049"/>
                      </a:lnTo>
                      <a:lnTo>
                        <a:pt x="380091" y="561050"/>
                      </a:lnTo>
                      <a:lnTo>
                        <a:pt x="434104" y="561050"/>
                      </a:lnTo>
                      <a:cubicBezTo>
                        <a:pt x="489757" y="561050"/>
                        <a:pt x="534872" y="606165"/>
                        <a:pt x="534872" y="661818"/>
                      </a:cubicBezTo>
                      <a:lnTo>
                        <a:pt x="534872" y="793920"/>
                      </a:lnTo>
                      <a:lnTo>
                        <a:pt x="0" y="793920"/>
                      </a:lnTo>
                      <a:lnTo>
                        <a:pt x="0" y="661818"/>
                      </a:lnTo>
                      <a:cubicBezTo>
                        <a:pt x="0" y="606165"/>
                        <a:pt x="45115" y="561050"/>
                        <a:pt x="100768" y="561050"/>
                      </a:cubicBezTo>
                      <a:lnTo>
                        <a:pt x="149581" y="561050"/>
                      </a:lnTo>
                      <a:lnTo>
                        <a:pt x="149581" y="561049"/>
                      </a:lnTo>
                      <a:lnTo>
                        <a:pt x="199774" y="561049"/>
                      </a:lnTo>
                      <a:lnTo>
                        <a:pt x="215921" y="496463"/>
                      </a:lnTo>
                      <a:lnTo>
                        <a:pt x="183827" y="484974"/>
                      </a:lnTo>
                      <a:cubicBezTo>
                        <a:pt x="134028" y="460684"/>
                        <a:pt x="94134" y="414678"/>
                        <a:pt x="73070" y="357251"/>
                      </a:cubicBezTo>
                      <a:lnTo>
                        <a:pt x="64070" y="323816"/>
                      </a:lnTo>
                      <a:lnTo>
                        <a:pt x="58211" y="325242"/>
                      </a:lnTo>
                      <a:cubicBezTo>
                        <a:pt x="30067" y="325242"/>
                        <a:pt x="7251" y="297747"/>
                        <a:pt x="7251" y="263830"/>
                      </a:cubicBezTo>
                      <a:cubicBezTo>
                        <a:pt x="7251" y="246871"/>
                        <a:pt x="12955" y="231518"/>
                        <a:pt x="22177" y="220405"/>
                      </a:cubicBezTo>
                      <a:lnTo>
                        <a:pt x="31870" y="212529"/>
                      </a:lnTo>
                      <a:lnTo>
                        <a:pt x="28750" y="176003"/>
                      </a:lnTo>
                      <a:cubicBezTo>
                        <a:pt x="33225" y="135685"/>
                        <a:pt x="53082" y="93659"/>
                        <a:pt x="87258" y="59482"/>
                      </a:cubicBezTo>
                      <a:cubicBezTo>
                        <a:pt x="121435" y="25306"/>
                        <a:pt x="163461" y="5449"/>
                        <a:pt x="203779" y="974"/>
                      </a:cubicBezTo>
                      <a:cubicBezTo>
                        <a:pt x="223938" y="-1264"/>
                        <a:pt x="243671" y="344"/>
                        <a:pt x="261782" y="5929"/>
                      </a:cubicBezTo>
                      <a:lnTo>
                        <a:pt x="268186" y="9753"/>
                      </a:lnTo>
                      <a:lnTo>
                        <a:pt x="274591" y="5928"/>
                      </a:lnTo>
                      <a:cubicBezTo>
                        <a:pt x="292702" y="343"/>
                        <a:pt x="312435" y="-1265"/>
                        <a:pt x="332594" y="97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99" name="正方形/長方形 98">
                <a:extLst>
                  <a:ext uri="{FF2B5EF4-FFF2-40B4-BE49-F238E27FC236}">
                    <a16:creationId xmlns:a16="http://schemas.microsoft.com/office/drawing/2014/main" id="{622C2F8C-B6EE-FBB5-EA29-4349535CCAA4}"/>
                  </a:ext>
                </a:extLst>
              </p:cNvPr>
              <p:cNvSpPr/>
              <p:nvPr/>
            </p:nvSpPr>
            <p:spPr>
              <a:xfrm>
                <a:off x="5203823" y="2629688"/>
                <a:ext cx="1743951" cy="103305"/>
              </a:xfrm>
              <a:prstGeom prst="rect">
                <a:avLst/>
              </a:prstGeom>
              <a:solidFill>
                <a:schemeClr val="accent6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0" name="フリーフォーム: 図形 99">
                <a:extLst>
                  <a:ext uri="{FF2B5EF4-FFF2-40B4-BE49-F238E27FC236}">
                    <a16:creationId xmlns:a16="http://schemas.microsoft.com/office/drawing/2014/main" id="{045636E7-E67A-303C-1BD3-EB029604FFF8}"/>
                  </a:ext>
                </a:extLst>
              </p:cNvPr>
              <p:cNvSpPr/>
              <p:nvPr/>
            </p:nvSpPr>
            <p:spPr>
              <a:xfrm>
                <a:off x="5203823" y="2784811"/>
                <a:ext cx="1184241" cy="608893"/>
              </a:xfrm>
              <a:custGeom>
                <a:avLst/>
                <a:gdLst>
                  <a:gd name="connsiteX0" fmla="*/ 0 w 1236160"/>
                  <a:gd name="connsiteY0" fmla="*/ 1044575 h 1090294"/>
                  <a:gd name="connsiteX1" fmla="*/ 1236160 w 1236160"/>
                  <a:gd name="connsiteY1" fmla="*/ 1044575 h 1090294"/>
                  <a:gd name="connsiteX2" fmla="*/ 1236160 w 1236160"/>
                  <a:gd name="connsiteY2" fmla="*/ 1090294 h 1090294"/>
                  <a:gd name="connsiteX3" fmla="*/ 0 w 1236160"/>
                  <a:gd name="connsiteY3" fmla="*/ 1090294 h 1090294"/>
                  <a:gd name="connsiteX4" fmla="*/ 0 w 1236160"/>
                  <a:gd name="connsiteY4" fmla="*/ 949610 h 1090294"/>
                  <a:gd name="connsiteX5" fmla="*/ 1236160 w 1236160"/>
                  <a:gd name="connsiteY5" fmla="*/ 949610 h 1090294"/>
                  <a:gd name="connsiteX6" fmla="*/ 1236160 w 1236160"/>
                  <a:gd name="connsiteY6" fmla="*/ 995329 h 1090294"/>
                  <a:gd name="connsiteX7" fmla="*/ 0 w 1236160"/>
                  <a:gd name="connsiteY7" fmla="*/ 995329 h 1090294"/>
                  <a:gd name="connsiteX8" fmla="*/ 0 w 1236160"/>
                  <a:gd name="connsiteY8" fmla="*/ 854649 h 1090294"/>
                  <a:gd name="connsiteX9" fmla="*/ 1236160 w 1236160"/>
                  <a:gd name="connsiteY9" fmla="*/ 854649 h 1090294"/>
                  <a:gd name="connsiteX10" fmla="*/ 1236160 w 1236160"/>
                  <a:gd name="connsiteY10" fmla="*/ 900368 h 1090294"/>
                  <a:gd name="connsiteX11" fmla="*/ 0 w 1236160"/>
                  <a:gd name="connsiteY11" fmla="*/ 900368 h 1090294"/>
                  <a:gd name="connsiteX12" fmla="*/ 0 w 1236160"/>
                  <a:gd name="connsiteY12" fmla="*/ 759688 h 1090294"/>
                  <a:gd name="connsiteX13" fmla="*/ 1236160 w 1236160"/>
                  <a:gd name="connsiteY13" fmla="*/ 759688 h 1090294"/>
                  <a:gd name="connsiteX14" fmla="*/ 1236160 w 1236160"/>
                  <a:gd name="connsiteY14" fmla="*/ 805407 h 1090294"/>
                  <a:gd name="connsiteX15" fmla="*/ 0 w 1236160"/>
                  <a:gd name="connsiteY15" fmla="*/ 805407 h 1090294"/>
                  <a:gd name="connsiteX16" fmla="*/ 0 w 1236160"/>
                  <a:gd name="connsiteY16" fmla="*/ 664727 h 1090294"/>
                  <a:gd name="connsiteX17" fmla="*/ 1236160 w 1236160"/>
                  <a:gd name="connsiteY17" fmla="*/ 664727 h 1090294"/>
                  <a:gd name="connsiteX18" fmla="*/ 1236160 w 1236160"/>
                  <a:gd name="connsiteY18" fmla="*/ 710446 h 1090294"/>
                  <a:gd name="connsiteX19" fmla="*/ 0 w 1236160"/>
                  <a:gd name="connsiteY19" fmla="*/ 710446 h 1090294"/>
                  <a:gd name="connsiteX20" fmla="*/ 0 w 1236160"/>
                  <a:gd name="connsiteY20" fmla="*/ 569766 h 1090294"/>
                  <a:gd name="connsiteX21" fmla="*/ 1236160 w 1236160"/>
                  <a:gd name="connsiteY21" fmla="*/ 569766 h 1090294"/>
                  <a:gd name="connsiteX22" fmla="*/ 1236160 w 1236160"/>
                  <a:gd name="connsiteY22" fmla="*/ 615485 h 1090294"/>
                  <a:gd name="connsiteX23" fmla="*/ 0 w 1236160"/>
                  <a:gd name="connsiteY23" fmla="*/ 615485 h 1090294"/>
                  <a:gd name="connsiteX24" fmla="*/ 0 w 1236160"/>
                  <a:gd name="connsiteY24" fmla="*/ 474805 h 1090294"/>
                  <a:gd name="connsiteX25" fmla="*/ 1236160 w 1236160"/>
                  <a:gd name="connsiteY25" fmla="*/ 474805 h 1090294"/>
                  <a:gd name="connsiteX26" fmla="*/ 1236160 w 1236160"/>
                  <a:gd name="connsiteY26" fmla="*/ 520524 h 1090294"/>
                  <a:gd name="connsiteX27" fmla="*/ 0 w 1236160"/>
                  <a:gd name="connsiteY27" fmla="*/ 520524 h 1090294"/>
                  <a:gd name="connsiteX28" fmla="*/ 0 w 1236160"/>
                  <a:gd name="connsiteY28" fmla="*/ 379844 h 1090294"/>
                  <a:gd name="connsiteX29" fmla="*/ 1236160 w 1236160"/>
                  <a:gd name="connsiteY29" fmla="*/ 379844 h 1090294"/>
                  <a:gd name="connsiteX30" fmla="*/ 1236160 w 1236160"/>
                  <a:gd name="connsiteY30" fmla="*/ 425563 h 1090294"/>
                  <a:gd name="connsiteX31" fmla="*/ 0 w 1236160"/>
                  <a:gd name="connsiteY31" fmla="*/ 425563 h 1090294"/>
                  <a:gd name="connsiteX32" fmla="*/ 0 w 1236160"/>
                  <a:gd name="connsiteY32" fmla="*/ 284883 h 1090294"/>
                  <a:gd name="connsiteX33" fmla="*/ 1236160 w 1236160"/>
                  <a:gd name="connsiteY33" fmla="*/ 284883 h 1090294"/>
                  <a:gd name="connsiteX34" fmla="*/ 1236160 w 1236160"/>
                  <a:gd name="connsiteY34" fmla="*/ 330602 h 1090294"/>
                  <a:gd name="connsiteX35" fmla="*/ 0 w 1236160"/>
                  <a:gd name="connsiteY35" fmla="*/ 330602 h 1090294"/>
                  <a:gd name="connsiteX36" fmla="*/ 0 w 1236160"/>
                  <a:gd name="connsiteY36" fmla="*/ 189922 h 1090294"/>
                  <a:gd name="connsiteX37" fmla="*/ 1236160 w 1236160"/>
                  <a:gd name="connsiteY37" fmla="*/ 189922 h 1090294"/>
                  <a:gd name="connsiteX38" fmla="*/ 1236160 w 1236160"/>
                  <a:gd name="connsiteY38" fmla="*/ 235641 h 1090294"/>
                  <a:gd name="connsiteX39" fmla="*/ 0 w 1236160"/>
                  <a:gd name="connsiteY39" fmla="*/ 235641 h 1090294"/>
                  <a:gd name="connsiteX40" fmla="*/ 0 w 1236160"/>
                  <a:gd name="connsiteY40" fmla="*/ 94961 h 1090294"/>
                  <a:gd name="connsiteX41" fmla="*/ 1236160 w 1236160"/>
                  <a:gd name="connsiteY41" fmla="*/ 94961 h 1090294"/>
                  <a:gd name="connsiteX42" fmla="*/ 1236160 w 1236160"/>
                  <a:gd name="connsiteY42" fmla="*/ 140680 h 1090294"/>
                  <a:gd name="connsiteX43" fmla="*/ 0 w 1236160"/>
                  <a:gd name="connsiteY43" fmla="*/ 140680 h 1090294"/>
                  <a:gd name="connsiteX44" fmla="*/ 0 w 1236160"/>
                  <a:gd name="connsiteY44" fmla="*/ 0 h 1090294"/>
                  <a:gd name="connsiteX45" fmla="*/ 1236160 w 1236160"/>
                  <a:gd name="connsiteY45" fmla="*/ 0 h 1090294"/>
                  <a:gd name="connsiteX46" fmla="*/ 1236160 w 1236160"/>
                  <a:gd name="connsiteY46" fmla="*/ 45719 h 1090294"/>
                  <a:gd name="connsiteX47" fmla="*/ 0 w 1236160"/>
                  <a:gd name="connsiteY47" fmla="*/ 45719 h 10902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1236160" h="1090294">
                    <a:moveTo>
                      <a:pt x="0" y="1044575"/>
                    </a:moveTo>
                    <a:lnTo>
                      <a:pt x="1236160" y="1044575"/>
                    </a:lnTo>
                    <a:lnTo>
                      <a:pt x="1236160" y="1090294"/>
                    </a:lnTo>
                    <a:lnTo>
                      <a:pt x="0" y="1090294"/>
                    </a:lnTo>
                    <a:close/>
                    <a:moveTo>
                      <a:pt x="0" y="949610"/>
                    </a:moveTo>
                    <a:lnTo>
                      <a:pt x="1236160" y="949610"/>
                    </a:lnTo>
                    <a:lnTo>
                      <a:pt x="1236160" y="995329"/>
                    </a:lnTo>
                    <a:lnTo>
                      <a:pt x="0" y="995329"/>
                    </a:lnTo>
                    <a:close/>
                    <a:moveTo>
                      <a:pt x="0" y="854649"/>
                    </a:moveTo>
                    <a:lnTo>
                      <a:pt x="1236160" y="854649"/>
                    </a:lnTo>
                    <a:lnTo>
                      <a:pt x="1236160" y="900368"/>
                    </a:lnTo>
                    <a:lnTo>
                      <a:pt x="0" y="900368"/>
                    </a:lnTo>
                    <a:close/>
                    <a:moveTo>
                      <a:pt x="0" y="759688"/>
                    </a:moveTo>
                    <a:lnTo>
                      <a:pt x="1236160" y="759688"/>
                    </a:lnTo>
                    <a:lnTo>
                      <a:pt x="1236160" y="805407"/>
                    </a:lnTo>
                    <a:lnTo>
                      <a:pt x="0" y="805407"/>
                    </a:lnTo>
                    <a:close/>
                    <a:moveTo>
                      <a:pt x="0" y="664727"/>
                    </a:moveTo>
                    <a:lnTo>
                      <a:pt x="1236160" y="664727"/>
                    </a:lnTo>
                    <a:lnTo>
                      <a:pt x="1236160" y="710446"/>
                    </a:lnTo>
                    <a:lnTo>
                      <a:pt x="0" y="710446"/>
                    </a:lnTo>
                    <a:close/>
                    <a:moveTo>
                      <a:pt x="0" y="569766"/>
                    </a:moveTo>
                    <a:lnTo>
                      <a:pt x="1236160" y="569766"/>
                    </a:lnTo>
                    <a:lnTo>
                      <a:pt x="1236160" y="615485"/>
                    </a:lnTo>
                    <a:lnTo>
                      <a:pt x="0" y="615485"/>
                    </a:lnTo>
                    <a:close/>
                    <a:moveTo>
                      <a:pt x="0" y="474805"/>
                    </a:moveTo>
                    <a:lnTo>
                      <a:pt x="1236160" y="474805"/>
                    </a:lnTo>
                    <a:lnTo>
                      <a:pt x="1236160" y="520524"/>
                    </a:lnTo>
                    <a:lnTo>
                      <a:pt x="0" y="520524"/>
                    </a:lnTo>
                    <a:close/>
                    <a:moveTo>
                      <a:pt x="0" y="379844"/>
                    </a:moveTo>
                    <a:lnTo>
                      <a:pt x="1236160" y="379844"/>
                    </a:lnTo>
                    <a:lnTo>
                      <a:pt x="1236160" y="425563"/>
                    </a:lnTo>
                    <a:lnTo>
                      <a:pt x="0" y="425563"/>
                    </a:lnTo>
                    <a:close/>
                    <a:moveTo>
                      <a:pt x="0" y="284883"/>
                    </a:moveTo>
                    <a:lnTo>
                      <a:pt x="1236160" y="284883"/>
                    </a:lnTo>
                    <a:lnTo>
                      <a:pt x="1236160" y="330602"/>
                    </a:lnTo>
                    <a:lnTo>
                      <a:pt x="0" y="330602"/>
                    </a:lnTo>
                    <a:close/>
                    <a:moveTo>
                      <a:pt x="0" y="189922"/>
                    </a:moveTo>
                    <a:lnTo>
                      <a:pt x="1236160" y="189922"/>
                    </a:lnTo>
                    <a:lnTo>
                      <a:pt x="1236160" y="235641"/>
                    </a:lnTo>
                    <a:lnTo>
                      <a:pt x="0" y="235641"/>
                    </a:lnTo>
                    <a:close/>
                    <a:moveTo>
                      <a:pt x="0" y="94961"/>
                    </a:moveTo>
                    <a:lnTo>
                      <a:pt x="1236160" y="94961"/>
                    </a:lnTo>
                    <a:lnTo>
                      <a:pt x="1236160" y="140680"/>
                    </a:lnTo>
                    <a:lnTo>
                      <a:pt x="0" y="140680"/>
                    </a:lnTo>
                    <a:close/>
                    <a:moveTo>
                      <a:pt x="0" y="0"/>
                    </a:moveTo>
                    <a:lnTo>
                      <a:pt x="1236160" y="0"/>
                    </a:lnTo>
                    <a:lnTo>
                      <a:pt x="1236160" y="45719"/>
                    </a:lnTo>
                    <a:lnTo>
                      <a:pt x="0" y="45719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1" name="正方形/長方形 100">
                <a:extLst>
                  <a:ext uri="{FF2B5EF4-FFF2-40B4-BE49-F238E27FC236}">
                    <a16:creationId xmlns:a16="http://schemas.microsoft.com/office/drawing/2014/main" id="{6A82D8B3-6141-9651-4633-7360F2ED82BE}"/>
                  </a:ext>
                </a:extLst>
              </p:cNvPr>
              <p:cNvSpPr/>
              <p:nvPr/>
            </p:nvSpPr>
            <p:spPr>
              <a:xfrm>
                <a:off x="5203823" y="3491083"/>
                <a:ext cx="1184241" cy="103305"/>
              </a:xfrm>
              <a:prstGeom prst="rect">
                <a:avLst/>
              </a:prstGeom>
              <a:solidFill>
                <a:schemeClr val="accent6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2" name="フリーフォーム: 図形 101">
                <a:extLst>
                  <a:ext uri="{FF2B5EF4-FFF2-40B4-BE49-F238E27FC236}">
                    <a16:creationId xmlns:a16="http://schemas.microsoft.com/office/drawing/2014/main" id="{0696C644-C464-2453-3849-42C0237A51A1}"/>
                  </a:ext>
                </a:extLst>
              </p:cNvPr>
              <p:cNvSpPr/>
              <p:nvPr/>
            </p:nvSpPr>
            <p:spPr>
              <a:xfrm>
                <a:off x="5203823" y="3636474"/>
                <a:ext cx="1184241" cy="184631"/>
              </a:xfrm>
              <a:custGeom>
                <a:avLst/>
                <a:gdLst>
                  <a:gd name="connsiteX0" fmla="*/ 0 w 1236160"/>
                  <a:gd name="connsiteY0" fmla="*/ 166073 h 192725"/>
                  <a:gd name="connsiteX1" fmla="*/ 1236160 w 1236160"/>
                  <a:gd name="connsiteY1" fmla="*/ 166073 h 192725"/>
                  <a:gd name="connsiteX2" fmla="*/ 1236160 w 1236160"/>
                  <a:gd name="connsiteY2" fmla="*/ 192725 h 192725"/>
                  <a:gd name="connsiteX3" fmla="*/ 0 w 1236160"/>
                  <a:gd name="connsiteY3" fmla="*/ 192725 h 192725"/>
                  <a:gd name="connsiteX4" fmla="*/ 0 w 1236160"/>
                  <a:gd name="connsiteY4" fmla="*/ 110715 h 192725"/>
                  <a:gd name="connsiteX5" fmla="*/ 1236160 w 1236160"/>
                  <a:gd name="connsiteY5" fmla="*/ 110715 h 192725"/>
                  <a:gd name="connsiteX6" fmla="*/ 1236160 w 1236160"/>
                  <a:gd name="connsiteY6" fmla="*/ 137367 h 192725"/>
                  <a:gd name="connsiteX7" fmla="*/ 0 w 1236160"/>
                  <a:gd name="connsiteY7" fmla="*/ 137367 h 192725"/>
                  <a:gd name="connsiteX8" fmla="*/ 0 w 1236160"/>
                  <a:gd name="connsiteY8" fmla="*/ 55358 h 192725"/>
                  <a:gd name="connsiteX9" fmla="*/ 1236160 w 1236160"/>
                  <a:gd name="connsiteY9" fmla="*/ 55358 h 192725"/>
                  <a:gd name="connsiteX10" fmla="*/ 1236160 w 1236160"/>
                  <a:gd name="connsiteY10" fmla="*/ 82010 h 192725"/>
                  <a:gd name="connsiteX11" fmla="*/ 0 w 1236160"/>
                  <a:gd name="connsiteY11" fmla="*/ 82010 h 192725"/>
                  <a:gd name="connsiteX12" fmla="*/ 0 w 1236160"/>
                  <a:gd name="connsiteY12" fmla="*/ 0 h 192725"/>
                  <a:gd name="connsiteX13" fmla="*/ 1236160 w 1236160"/>
                  <a:gd name="connsiteY13" fmla="*/ 0 h 192725"/>
                  <a:gd name="connsiteX14" fmla="*/ 1236160 w 1236160"/>
                  <a:gd name="connsiteY14" fmla="*/ 26652 h 192725"/>
                  <a:gd name="connsiteX15" fmla="*/ 0 w 1236160"/>
                  <a:gd name="connsiteY15" fmla="*/ 26652 h 1927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236160" h="192725">
                    <a:moveTo>
                      <a:pt x="0" y="166073"/>
                    </a:moveTo>
                    <a:lnTo>
                      <a:pt x="1236160" y="166073"/>
                    </a:lnTo>
                    <a:lnTo>
                      <a:pt x="1236160" y="192725"/>
                    </a:lnTo>
                    <a:lnTo>
                      <a:pt x="0" y="192725"/>
                    </a:lnTo>
                    <a:close/>
                    <a:moveTo>
                      <a:pt x="0" y="110715"/>
                    </a:moveTo>
                    <a:lnTo>
                      <a:pt x="1236160" y="110715"/>
                    </a:lnTo>
                    <a:lnTo>
                      <a:pt x="1236160" y="137367"/>
                    </a:lnTo>
                    <a:lnTo>
                      <a:pt x="0" y="137367"/>
                    </a:lnTo>
                    <a:close/>
                    <a:moveTo>
                      <a:pt x="0" y="55358"/>
                    </a:moveTo>
                    <a:lnTo>
                      <a:pt x="1236160" y="55358"/>
                    </a:lnTo>
                    <a:lnTo>
                      <a:pt x="1236160" y="82010"/>
                    </a:lnTo>
                    <a:lnTo>
                      <a:pt x="0" y="82010"/>
                    </a:lnTo>
                    <a:close/>
                    <a:moveTo>
                      <a:pt x="0" y="0"/>
                    </a:moveTo>
                    <a:lnTo>
                      <a:pt x="1236160" y="0"/>
                    </a:lnTo>
                    <a:lnTo>
                      <a:pt x="1236160" y="26652"/>
                    </a:lnTo>
                    <a:lnTo>
                      <a:pt x="0" y="26652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3" name="正方形/長方形 102">
                <a:extLst>
                  <a:ext uri="{FF2B5EF4-FFF2-40B4-BE49-F238E27FC236}">
                    <a16:creationId xmlns:a16="http://schemas.microsoft.com/office/drawing/2014/main" id="{B4F886D0-FE46-9F4A-5E62-61D99F8AD9F3}"/>
                  </a:ext>
                </a:extLst>
              </p:cNvPr>
              <p:cNvSpPr/>
              <p:nvPr/>
            </p:nvSpPr>
            <p:spPr>
              <a:xfrm>
                <a:off x="6451562" y="3387777"/>
                <a:ext cx="499208" cy="230335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4" name="正方形/長方形 103">
                <a:extLst>
                  <a:ext uri="{FF2B5EF4-FFF2-40B4-BE49-F238E27FC236}">
                    <a16:creationId xmlns:a16="http://schemas.microsoft.com/office/drawing/2014/main" id="{71567732-2681-0978-B83A-39D1A433CA74}"/>
                  </a:ext>
                </a:extLst>
              </p:cNvPr>
              <p:cNvSpPr/>
              <p:nvPr/>
            </p:nvSpPr>
            <p:spPr>
              <a:xfrm>
                <a:off x="6451562" y="3615840"/>
                <a:ext cx="499208" cy="248462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74" name="グループ化 73">
              <a:extLst>
                <a:ext uri="{FF2B5EF4-FFF2-40B4-BE49-F238E27FC236}">
                  <a16:creationId xmlns:a16="http://schemas.microsoft.com/office/drawing/2014/main" id="{C5842547-B299-5D00-30D5-717F41EFAAF1}"/>
                </a:ext>
              </a:extLst>
            </p:cNvPr>
            <p:cNvGrpSpPr/>
            <p:nvPr/>
          </p:nvGrpSpPr>
          <p:grpSpPr>
            <a:xfrm>
              <a:off x="2115289" y="2717465"/>
              <a:ext cx="2631353" cy="2970330"/>
              <a:chOff x="4144556" y="2837765"/>
              <a:chExt cx="2746715" cy="3100553"/>
            </a:xfrm>
          </p:grpSpPr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B5CC4461-66CC-A7DB-EB4D-79A3A17A20E7}"/>
                  </a:ext>
                </a:extLst>
              </p:cNvPr>
              <p:cNvSpPr/>
              <p:nvPr/>
            </p:nvSpPr>
            <p:spPr>
              <a:xfrm>
                <a:off x="4584700" y="3625834"/>
                <a:ext cx="1646238" cy="2197114"/>
              </a:xfrm>
              <a:custGeom>
                <a:avLst/>
                <a:gdLst>
                  <a:gd name="connsiteX0" fmla="*/ 31750 w 1612900"/>
                  <a:gd name="connsiteY0" fmla="*/ 1431925 h 2127250"/>
                  <a:gd name="connsiteX1" fmla="*/ 368300 w 1612900"/>
                  <a:gd name="connsiteY1" fmla="*/ 1812925 h 2127250"/>
                  <a:gd name="connsiteX2" fmla="*/ 774700 w 1612900"/>
                  <a:gd name="connsiteY2" fmla="*/ 1933575 h 2127250"/>
                  <a:gd name="connsiteX3" fmla="*/ 927100 w 1612900"/>
                  <a:gd name="connsiteY3" fmla="*/ 2127250 h 2127250"/>
                  <a:gd name="connsiteX4" fmla="*/ 1612900 w 1612900"/>
                  <a:gd name="connsiteY4" fmla="*/ 1631950 h 2127250"/>
                  <a:gd name="connsiteX5" fmla="*/ 1501775 w 1612900"/>
                  <a:gd name="connsiteY5" fmla="*/ 1419225 h 2127250"/>
                  <a:gd name="connsiteX6" fmla="*/ 1568450 w 1612900"/>
                  <a:gd name="connsiteY6" fmla="*/ 885825 h 2127250"/>
                  <a:gd name="connsiteX7" fmla="*/ 1447800 w 1612900"/>
                  <a:gd name="connsiteY7" fmla="*/ 361950 h 2127250"/>
                  <a:gd name="connsiteX8" fmla="*/ 1371600 w 1612900"/>
                  <a:gd name="connsiteY8" fmla="*/ 0 h 2127250"/>
                  <a:gd name="connsiteX9" fmla="*/ 1143000 w 1612900"/>
                  <a:gd name="connsiteY9" fmla="*/ 161925 h 2127250"/>
                  <a:gd name="connsiteX10" fmla="*/ 1022350 w 1612900"/>
                  <a:gd name="connsiteY10" fmla="*/ 463550 h 2127250"/>
                  <a:gd name="connsiteX11" fmla="*/ 1003300 w 1612900"/>
                  <a:gd name="connsiteY11" fmla="*/ 517525 h 2127250"/>
                  <a:gd name="connsiteX12" fmla="*/ 555625 w 1612900"/>
                  <a:gd name="connsiteY12" fmla="*/ 244475 h 2127250"/>
                  <a:gd name="connsiteX13" fmla="*/ 0 w 1612900"/>
                  <a:gd name="connsiteY13" fmla="*/ 152400 h 2127250"/>
                  <a:gd name="connsiteX14" fmla="*/ 31750 w 1612900"/>
                  <a:gd name="connsiteY14" fmla="*/ 1431925 h 2127250"/>
                  <a:gd name="connsiteX0" fmla="*/ 31750 w 1612900"/>
                  <a:gd name="connsiteY0" fmla="*/ 1479550 h 2174875"/>
                  <a:gd name="connsiteX1" fmla="*/ 368300 w 1612900"/>
                  <a:gd name="connsiteY1" fmla="*/ 1860550 h 2174875"/>
                  <a:gd name="connsiteX2" fmla="*/ 774700 w 1612900"/>
                  <a:gd name="connsiteY2" fmla="*/ 1981200 h 2174875"/>
                  <a:gd name="connsiteX3" fmla="*/ 927100 w 1612900"/>
                  <a:gd name="connsiteY3" fmla="*/ 2174875 h 2174875"/>
                  <a:gd name="connsiteX4" fmla="*/ 1612900 w 1612900"/>
                  <a:gd name="connsiteY4" fmla="*/ 1679575 h 2174875"/>
                  <a:gd name="connsiteX5" fmla="*/ 1501775 w 1612900"/>
                  <a:gd name="connsiteY5" fmla="*/ 1466850 h 2174875"/>
                  <a:gd name="connsiteX6" fmla="*/ 1568450 w 1612900"/>
                  <a:gd name="connsiteY6" fmla="*/ 933450 h 2174875"/>
                  <a:gd name="connsiteX7" fmla="*/ 1447800 w 1612900"/>
                  <a:gd name="connsiteY7" fmla="*/ 409575 h 2174875"/>
                  <a:gd name="connsiteX8" fmla="*/ 1384300 w 1612900"/>
                  <a:gd name="connsiteY8" fmla="*/ 0 h 2174875"/>
                  <a:gd name="connsiteX9" fmla="*/ 1143000 w 1612900"/>
                  <a:gd name="connsiteY9" fmla="*/ 209550 h 2174875"/>
                  <a:gd name="connsiteX10" fmla="*/ 1022350 w 1612900"/>
                  <a:gd name="connsiteY10" fmla="*/ 511175 h 2174875"/>
                  <a:gd name="connsiteX11" fmla="*/ 1003300 w 1612900"/>
                  <a:gd name="connsiteY11" fmla="*/ 565150 h 2174875"/>
                  <a:gd name="connsiteX12" fmla="*/ 555625 w 1612900"/>
                  <a:gd name="connsiteY12" fmla="*/ 292100 h 2174875"/>
                  <a:gd name="connsiteX13" fmla="*/ 0 w 1612900"/>
                  <a:gd name="connsiteY13" fmla="*/ 200025 h 2174875"/>
                  <a:gd name="connsiteX14" fmla="*/ 31750 w 1612900"/>
                  <a:gd name="connsiteY14" fmla="*/ 1479550 h 2174875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22350 w 1612900"/>
                  <a:gd name="connsiteY10" fmla="*/ 521444 h 2185144"/>
                  <a:gd name="connsiteX11" fmla="*/ 1003300 w 1612900"/>
                  <a:gd name="connsiteY11" fmla="*/ 575419 h 2185144"/>
                  <a:gd name="connsiteX12" fmla="*/ 555625 w 1612900"/>
                  <a:gd name="connsiteY12" fmla="*/ 302369 h 2185144"/>
                  <a:gd name="connsiteX13" fmla="*/ 0 w 1612900"/>
                  <a:gd name="connsiteY13" fmla="*/ 210294 h 2185144"/>
                  <a:gd name="connsiteX14" fmla="*/ 31750 w 1612900"/>
                  <a:gd name="connsiteY14" fmla="*/ 1489819 h 2185144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22350 w 1612900"/>
                  <a:gd name="connsiteY10" fmla="*/ 521444 h 2185144"/>
                  <a:gd name="connsiteX11" fmla="*/ 1003300 w 1612900"/>
                  <a:gd name="connsiteY11" fmla="*/ 721469 h 2185144"/>
                  <a:gd name="connsiteX12" fmla="*/ 555625 w 1612900"/>
                  <a:gd name="connsiteY12" fmla="*/ 302369 h 2185144"/>
                  <a:gd name="connsiteX13" fmla="*/ 0 w 1612900"/>
                  <a:gd name="connsiteY13" fmla="*/ 210294 h 2185144"/>
                  <a:gd name="connsiteX14" fmla="*/ 31750 w 1612900"/>
                  <a:gd name="connsiteY14" fmla="*/ 1489819 h 2185144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22350 w 1612900"/>
                  <a:gd name="connsiteY10" fmla="*/ 521444 h 2185144"/>
                  <a:gd name="connsiteX11" fmla="*/ 1003300 w 1612900"/>
                  <a:gd name="connsiteY11" fmla="*/ 721469 h 2185144"/>
                  <a:gd name="connsiteX12" fmla="*/ 555625 w 1612900"/>
                  <a:gd name="connsiteY12" fmla="*/ 302369 h 2185144"/>
                  <a:gd name="connsiteX13" fmla="*/ 0 w 1612900"/>
                  <a:gd name="connsiteY13" fmla="*/ 210294 h 2185144"/>
                  <a:gd name="connsiteX14" fmla="*/ 31750 w 1612900"/>
                  <a:gd name="connsiteY14" fmla="*/ 1489819 h 2185144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03300 w 1612900"/>
                  <a:gd name="connsiteY10" fmla="*/ 721469 h 2185144"/>
                  <a:gd name="connsiteX11" fmla="*/ 555625 w 1612900"/>
                  <a:gd name="connsiteY11" fmla="*/ 302369 h 2185144"/>
                  <a:gd name="connsiteX12" fmla="*/ 0 w 1612900"/>
                  <a:gd name="connsiteY12" fmla="*/ 210294 h 2185144"/>
                  <a:gd name="connsiteX13" fmla="*/ 31750 w 1612900"/>
                  <a:gd name="connsiteY13" fmla="*/ 1489819 h 2185144"/>
                  <a:gd name="connsiteX0" fmla="*/ 31750 w 1612900"/>
                  <a:gd name="connsiteY0" fmla="*/ 1495218 h 2190543"/>
                  <a:gd name="connsiteX1" fmla="*/ 368300 w 1612900"/>
                  <a:gd name="connsiteY1" fmla="*/ 1876218 h 2190543"/>
                  <a:gd name="connsiteX2" fmla="*/ 774700 w 1612900"/>
                  <a:gd name="connsiteY2" fmla="*/ 1996868 h 2190543"/>
                  <a:gd name="connsiteX3" fmla="*/ 927100 w 1612900"/>
                  <a:gd name="connsiteY3" fmla="*/ 2190543 h 2190543"/>
                  <a:gd name="connsiteX4" fmla="*/ 1612900 w 1612900"/>
                  <a:gd name="connsiteY4" fmla="*/ 1695243 h 2190543"/>
                  <a:gd name="connsiteX5" fmla="*/ 1501775 w 1612900"/>
                  <a:gd name="connsiteY5" fmla="*/ 1482518 h 2190543"/>
                  <a:gd name="connsiteX6" fmla="*/ 1568450 w 1612900"/>
                  <a:gd name="connsiteY6" fmla="*/ 949118 h 2190543"/>
                  <a:gd name="connsiteX7" fmla="*/ 1447800 w 1612900"/>
                  <a:gd name="connsiteY7" fmla="*/ 425243 h 2190543"/>
                  <a:gd name="connsiteX8" fmla="*/ 1384300 w 1612900"/>
                  <a:gd name="connsiteY8" fmla="*/ 15668 h 2190543"/>
                  <a:gd name="connsiteX9" fmla="*/ 1143000 w 1612900"/>
                  <a:gd name="connsiteY9" fmla="*/ 225218 h 2190543"/>
                  <a:gd name="connsiteX10" fmla="*/ 1003300 w 1612900"/>
                  <a:gd name="connsiteY10" fmla="*/ 726868 h 2190543"/>
                  <a:gd name="connsiteX11" fmla="*/ 555625 w 1612900"/>
                  <a:gd name="connsiteY11" fmla="*/ 307768 h 2190543"/>
                  <a:gd name="connsiteX12" fmla="*/ 0 w 1612900"/>
                  <a:gd name="connsiteY12" fmla="*/ 215693 h 2190543"/>
                  <a:gd name="connsiteX13" fmla="*/ 31750 w 1612900"/>
                  <a:gd name="connsiteY13" fmla="*/ 1495218 h 2190543"/>
                  <a:gd name="connsiteX0" fmla="*/ 31750 w 1612900"/>
                  <a:gd name="connsiteY0" fmla="*/ 1481387 h 2176712"/>
                  <a:gd name="connsiteX1" fmla="*/ 368300 w 1612900"/>
                  <a:gd name="connsiteY1" fmla="*/ 1862387 h 2176712"/>
                  <a:gd name="connsiteX2" fmla="*/ 774700 w 1612900"/>
                  <a:gd name="connsiteY2" fmla="*/ 1983037 h 2176712"/>
                  <a:gd name="connsiteX3" fmla="*/ 927100 w 1612900"/>
                  <a:gd name="connsiteY3" fmla="*/ 2176712 h 2176712"/>
                  <a:gd name="connsiteX4" fmla="*/ 1612900 w 1612900"/>
                  <a:gd name="connsiteY4" fmla="*/ 1681412 h 2176712"/>
                  <a:gd name="connsiteX5" fmla="*/ 1501775 w 1612900"/>
                  <a:gd name="connsiteY5" fmla="*/ 1468687 h 2176712"/>
                  <a:gd name="connsiteX6" fmla="*/ 1568450 w 1612900"/>
                  <a:gd name="connsiteY6" fmla="*/ 935287 h 2176712"/>
                  <a:gd name="connsiteX7" fmla="*/ 1447800 w 1612900"/>
                  <a:gd name="connsiteY7" fmla="*/ 411412 h 2176712"/>
                  <a:gd name="connsiteX8" fmla="*/ 1384300 w 1612900"/>
                  <a:gd name="connsiteY8" fmla="*/ 1837 h 2176712"/>
                  <a:gd name="connsiteX9" fmla="*/ 1146175 w 1612900"/>
                  <a:gd name="connsiteY9" fmla="*/ 290762 h 2176712"/>
                  <a:gd name="connsiteX10" fmla="*/ 1003300 w 1612900"/>
                  <a:gd name="connsiteY10" fmla="*/ 713037 h 2176712"/>
                  <a:gd name="connsiteX11" fmla="*/ 555625 w 1612900"/>
                  <a:gd name="connsiteY11" fmla="*/ 293937 h 2176712"/>
                  <a:gd name="connsiteX12" fmla="*/ 0 w 1612900"/>
                  <a:gd name="connsiteY12" fmla="*/ 201862 h 2176712"/>
                  <a:gd name="connsiteX13" fmla="*/ 31750 w 1612900"/>
                  <a:gd name="connsiteY13" fmla="*/ 1481387 h 2176712"/>
                  <a:gd name="connsiteX0" fmla="*/ 31750 w 1612900"/>
                  <a:gd name="connsiteY0" fmla="*/ 1481532 h 2176857"/>
                  <a:gd name="connsiteX1" fmla="*/ 368300 w 1612900"/>
                  <a:gd name="connsiteY1" fmla="*/ 1862532 h 2176857"/>
                  <a:gd name="connsiteX2" fmla="*/ 774700 w 1612900"/>
                  <a:gd name="connsiteY2" fmla="*/ 1983182 h 2176857"/>
                  <a:gd name="connsiteX3" fmla="*/ 927100 w 1612900"/>
                  <a:gd name="connsiteY3" fmla="*/ 2176857 h 2176857"/>
                  <a:gd name="connsiteX4" fmla="*/ 1612900 w 1612900"/>
                  <a:gd name="connsiteY4" fmla="*/ 1681557 h 2176857"/>
                  <a:gd name="connsiteX5" fmla="*/ 1501775 w 1612900"/>
                  <a:gd name="connsiteY5" fmla="*/ 1468832 h 2176857"/>
                  <a:gd name="connsiteX6" fmla="*/ 1568450 w 1612900"/>
                  <a:gd name="connsiteY6" fmla="*/ 935432 h 2176857"/>
                  <a:gd name="connsiteX7" fmla="*/ 1447800 w 1612900"/>
                  <a:gd name="connsiteY7" fmla="*/ 411557 h 2176857"/>
                  <a:gd name="connsiteX8" fmla="*/ 1384300 w 1612900"/>
                  <a:gd name="connsiteY8" fmla="*/ 1982 h 2176857"/>
                  <a:gd name="connsiteX9" fmla="*/ 1146175 w 1612900"/>
                  <a:gd name="connsiteY9" fmla="*/ 290907 h 2176857"/>
                  <a:gd name="connsiteX10" fmla="*/ 1003300 w 1612900"/>
                  <a:gd name="connsiteY10" fmla="*/ 713182 h 2176857"/>
                  <a:gd name="connsiteX11" fmla="*/ 555625 w 1612900"/>
                  <a:gd name="connsiteY11" fmla="*/ 294082 h 2176857"/>
                  <a:gd name="connsiteX12" fmla="*/ 0 w 1612900"/>
                  <a:gd name="connsiteY12" fmla="*/ 202007 h 2176857"/>
                  <a:gd name="connsiteX13" fmla="*/ 31750 w 1612900"/>
                  <a:gd name="connsiteY13" fmla="*/ 1481532 h 2176857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68350 w 1612900"/>
                  <a:gd name="connsiteY2" fmla="*/ 200343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68350 w 1612900"/>
                  <a:gd name="connsiteY2" fmla="*/ 200343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68350 w 1612900"/>
                  <a:gd name="connsiteY2" fmla="*/ 200343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97114"/>
                  <a:gd name="connsiteX1" fmla="*/ 368300 w 1612900"/>
                  <a:gd name="connsiteY1" fmla="*/ 1863739 h 2197114"/>
                  <a:gd name="connsiteX2" fmla="*/ 768350 w 1612900"/>
                  <a:gd name="connsiteY2" fmla="*/ 2003439 h 2197114"/>
                  <a:gd name="connsiteX3" fmla="*/ 931863 w 1612900"/>
                  <a:gd name="connsiteY3" fmla="*/ 2197114 h 2197114"/>
                  <a:gd name="connsiteX4" fmla="*/ 1612900 w 1612900"/>
                  <a:gd name="connsiteY4" fmla="*/ 1682764 h 2197114"/>
                  <a:gd name="connsiteX5" fmla="*/ 1501775 w 1612900"/>
                  <a:gd name="connsiteY5" fmla="*/ 1470039 h 2197114"/>
                  <a:gd name="connsiteX6" fmla="*/ 1568450 w 1612900"/>
                  <a:gd name="connsiteY6" fmla="*/ 936639 h 2197114"/>
                  <a:gd name="connsiteX7" fmla="*/ 1447800 w 1612900"/>
                  <a:gd name="connsiteY7" fmla="*/ 412764 h 2197114"/>
                  <a:gd name="connsiteX8" fmla="*/ 1384300 w 1612900"/>
                  <a:gd name="connsiteY8" fmla="*/ 3189 h 2197114"/>
                  <a:gd name="connsiteX9" fmla="*/ 1146175 w 1612900"/>
                  <a:gd name="connsiteY9" fmla="*/ 292114 h 2197114"/>
                  <a:gd name="connsiteX10" fmla="*/ 1003300 w 1612900"/>
                  <a:gd name="connsiteY10" fmla="*/ 714389 h 2197114"/>
                  <a:gd name="connsiteX11" fmla="*/ 555625 w 1612900"/>
                  <a:gd name="connsiteY11" fmla="*/ 295289 h 2197114"/>
                  <a:gd name="connsiteX12" fmla="*/ 0 w 1612900"/>
                  <a:gd name="connsiteY12" fmla="*/ 203214 h 2197114"/>
                  <a:gd name="connsiteX13" fmla="*/ 31750 w 1612900"/>
                  <a:gd name="connsiteY13" fmla="*/ 1482739 h 2197114"/>
                  <a:gd name="connsiteX0" fmla="*/ 31750 w 1646238"/>
                  <a:gd name="connsiteY0" fmla="*/ 1482739 h 2197114"/>
                  <a:gd name="connsiteX1" fmla="*/ 368300 w 1646238"/>
                  <a:gd name="connsiteY1" fmla="*/ 1863739 h 2197114"/>
                  <a:gd name="connsiteX2" fmla="*/ 768350 w 1646238"/>
                  <a:gd name="connsiteY2" fmla="*/ 2003439 h 2197114"/>
                  <a:gd name="connsiteX3" fmla="*/ 931863 w 1646238"/>
                  <a:gd name="connsiteY3" fmla="*/ 2197114 h 2197114"/>
                  <a:gd name="connsiteX4" fmla="*/ 1646238 w 1646238"/>
                  <a:gd name="connsiteY4" fmla="*/ 1697052 h 2197114"/>
                  <a:gd name="connsiteX5" fmla="*/ 1501775 w 1646238"/>
                  <a:gd name="connsiteY5" fmla="*/ 1470039 h 2197114"/>
                  <a:gd name="connsiteX6" fmla="*/ 1568450 w 1646238"/>
                  <a:gd name="connsiteY6" fmla="*/ 936639 h 2197114"/>
                  <a:gd name="connsiteX7" fmla="*/ 1447800 w 1646238"/>
                  <a:gd name="connsiteY7" fmla="*/ 412764 h 2197114"/>
                  <a:gd name="connsiteX8" fmla="*/ 1384300 w 1646238"/>
                  <a:gd name="connsiteY8" fmla="*/ 3189 h 2197114"/>
                  <a:gd name="connsiteX9" fmla="*/ 1146175 w 1646238"/>
                  <a:gd name="connsiteY9" fmla="*/ 292114 h 2197114"/>
                  <a:gd name="connsiteX10" fmla="*/ 1003300 w 1646238"/>
                  <a:gd name="connsiteY10" fmla="*/ 714389 h 2197114"/>
                  <a:gd name="connsiteX11" fmla="*/ 555625 w 1646238"/>
                  <a:gd name="connsiteY11" fmla="*/ 295289 h 2197114"/>
                  <a:gd name="connsiteX12" fmla="*/ 0 w 1646238"/>
                  <a:gd name="connsiteY12" fmla="*/ 203214 h 2197114"/>
                  <a:gd name="connsiteX13" fmla="*/ 31750 w 1646238"/>
                  <a:gd name="connsiteY13" fmla="*/ 1482739 h 21971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646238" h="2197114">
                    <a:moveTo>
                      <a:pt x="31750" y="1482739"/>
                    </a:moveTo>
                    <a:cubicBezTo>
                      <a:pt x="143933" y="1609739"/>
                      <a:pt x="245533" y="1776956"/>
                      <a:pt x="368300" y="1863739"/>
                    </a:cubicBezTo>
                    <a:cubicBezTo>
                      <a:pt x="491067" y="1950522"/>
                      <a:pt x="669925" y="1983331"/>
                      <a:pt x="768350" y="2003439"/>
                    </a:cubicBezTo>
                    <a:cubicBezTo>
                      <a:pt x="777875" y="2036247"/>
                      <a:pt x="881063" y="2132556"/>
                      <a:pt x="931863" y="2197114"/>
                    </a:cubicBezTo>
                    <a:lnTo>
                      <a:pt x="1646238" y="1697052"/>
                    </a:lnTo>
                    <a:lnTo>
                      <a:pt x="1501775" y="1470039"/>
                    </a:lnTo>
                    <a:cubicBezTo>
                      <a:pt x="1524000" y="1292239"/>
                      <a:pt x="1606550" y="1190639"/>
                      <a:pt x="1568450" y="936639"/>
                    </a:cubicBezTo>
                    <a:cubicBezTo>
                      <a:pt x="1530350" y="682639"/>
                      <a:pt x="1488017" y="587389"/>
                      <a:pt x="1447800" y="412764"/>
                    </a:cubicBezTo>
                    <a:cubicBezTo>
                      <a:pt x="1426633" y="276239"/>
                      <a:pt x="1475846" y="29647"/>
                      <a:pt x="1384300" y="3189"/>
                    </a:cubicBezTo>
                    <a:cubicBezTo>
                      <a:pt x="1292754" y="-23269"/>
                      <a:pt x="1192742" y="118547"/>
                      <a:pt x="1146175" y="292114"/>
                    </a:cubicBezTo>
                    <a:cubicBezTo>
                      <a:pt x="1099608" y="465681"/>
                      <a:pt x="1101725" y="713860"/>
                      <a:pt x="1003300" y="714389"/>
                    </a:cubicBezTo>
                    <a:cubicBezTo>
                      <a:pt x="904875" y="714918"/>
                      <a:pt x="704850" y="434989"/>
                      <a:pt x="555625" y="295289"/>
                    </a:cubicBezTo>
                    <a:lnTo>
                      <a:pt x="0" y="203214"/>
                    </a:lnTo>
                    <a:lnTo>
                      <a:pt x="31750" y="1482739"/>
                    </a:lnTo>
                    <a:close/>
                  </a:path>
                </a:pathLst>
              </a:cu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楕円 7">
                <a:extLst>
                  <a:ext uri="{FF2B5EF4-FFF2-40B4-BE49-F238E27FC236}">
                    <a16:creationId xmlns:a16="http://schemas.microsoft.com/office/drawing/2014/main" id="{43582CC5-FD24-C388-13A3-E997BBD0EF20}"/>
                  </a:ext>
                </a:extLst>
              </p:cNvPr>
              <p:cNvSpPr/>
              <p:nvPr/>
            </p:nvSpPr>
            <p:spPr>
              <a:xfrm rot="18963165">
                <a:off x="4334618" y="3323730"/>
                <a:ext cx="316016" cy="932831"/>
              </a:xfrm>
              <a:custGeom>
                <a:avLst/>
                <a:gdLst>
                  <a:gd name="connsiteX0" fmla="*/ 0 w 315035"/>
                  <a:gd name="connsiteY0" fmla="*/ 450050 h 900100"/>
                  <a:gd name="connsiteX1" fmla="*/ 157518 w 315035"/>
                  <a:gd name="connsiteY1" fmla="*/ 0 h 900100"/>
                  <a:gd name="connsiteX2" fmla="*/ 315036 w 315035"/>
                  <a:gd name="connsiteY2" fmla="*/ 450050 h 900100"/>
                  <a:gd name="connsiteX3" fmla="*/ 157518 w 315035"/>
                  <a:gd name="connsiteY3" fmla="*/ 900100 h 900100"/>
                  <a:gd name="connsiteX4" fmla="*/ 0 w 315035"/>
                  <a:gd name="connsiteY4" fmla="*/ 450050 h 900100"/>
                  <a:gd name="connsiteX0" fmla="*/ 0 w 315036"/>
                  <a:gd name="connsiteY0" fmla="*/ 450050 h 900100"/>
                  <a:gd name="connsiteX1" fmla="*/ 157518 w 315036"/>
                  <a:gd name="connsiteY1" fmla="*/ 0 h 900100"/>
                  <a:gd name="connsiteX2" fmla="*/ 315036 w 315036"/>
                  <a:gd name="connsiteY2" fmla="*/ 450050 h 900100"/>
                  <a:gd name="connsiteX3" fmla="*/ 157518 w 315036"/>
                  <a:gd name="connsiteY3" fmla="*/ 900100 h 900100"/>
                  <a:gd name="connsiteX4" fmla="*/ 0 w 315036"/>
                  <a:gd name="connsiteY4" fmla="*/ 450050 h 900100"/>
                  <a:gd name="connsiteX0" fmla="*/ 0 w 315036"/>
                  <a:gd name="connsiteY0" fmla="*/ 450063 h 900113"/>
                  <a:gd name="connsiteX1" fmla="*/ 157518 w 315036"/>
                  <a:gd name="connsiteY1" fmla="*/ 13 h 900113"/>
                  <a:gd name="connsiteX2" fmla="*/ 315036 w 315036"/>
                  <a:gd name="connsiteY2" fmla="*/ 450063 h 900113"/>
                  <a:gd name="connsiteX3" fmla="*/ 157518 w 315036"/>
                  <a:gd name="connsiteY3" fmla="*/ 900113 h 900113"/>
                  <a:gd name="connsiteX4" fmla="*/ 0 w 315036"/>
                  <a:gd name="connsiteY4" fmla="*/ 450063 h 900113"/>
                  <a:gd name="connsiteX0" fmla="*/ 348 w 315384"/>
                  <a:gd name="connsiteY0" fmla="*/ 450063 h 900113"/>
                  <a:gd name="connsiteX1" fmla="*/ 157866 w 315384"/>
                  <a:gd name="connsiteY1" fmla="*/ 13 h 900113"/>
                  <a:gd name="connsiteX2" fmla="*/ 315384 w 315384"/>
                  <a:gd name="connsiteY2" fmla="*/ 450063 h 900113"/>
                  <a:gd name="connsiteX3" fmla="*/ 157866 w 315384"/>
                  <a:gd name="connsiteY3" fmla="*/ 900113 h 900113"/>
                  <a:gd name="connsiteX4" fmla="*/ 348 w 315384"/>
                  <a:gd name="connsiteY4" fmla="*/ 450063 h 900113"/>
                  <a:gd name="connsiteX0" fmla="*/ 348 w 316016"/>
                  <a:gd name="connsiteY0" fmla="*/ 450063 h 900113"/>
                  <a:gd name="connsiteX1" fmla="*/ 157866 w 316016"/>
                  <a:gd name="connsiteY1" fmla="*/ 13 h 900113"/>
                  <a:gd name="connsiteX2" fmla="*/ 315384 w 316016"/>
                  <a:gd name="connsiteY2" fmla="*/ 450063 h 900113"/>
                  <a:gd name="connsiteX3" fmla="*/ 157866 w 316016"/>
                  <a:gd name="connsiteY3" fmla="*/ 900113 h 900113"/>
                  <a:gd name="connsiteX4" fmla="*/ 348 w 316016"/>
                  <a:gd name="connsiteY4" fmla="*/ 450063 h 9001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16016" h="900113">
                    <a:moveTo>
                      <a:pt x="348" y="450063"/>
                    </a:moveTo>
                    <a:cubicBezTo>
                      <a:pt x="-4415" y="193258"/>
                      <a:pt x="39235" y="-1886"/>
                      <a:pt x="157866" y="13"/>
                    </a:cubicBezTo>
                    <a:cubicBezTo>
                      <a:pt x="276497" y="1912"/>
                      <a:pt x="322045" y="193995"/>
                      <a:pt x="315384" y="450063"/>
                    </a:cubicBezTo>
                    <a:cubicBezTo>
                      <a:pt x="308723" y="706131"/>
                      <a:pt x="244861" y="900113"/>
                      <a:pt x="157866" y="900113"/>
                    </a:cubicBezTo>
                    <a:cubicBezTo>
                      <a:pt x="70871" y="900113"/>
                      <a:pt x="5111" y="706868"/>
                      <a:pt x="348" y="450063"/>
                    </a:cubicBezTo>
                    <a:close/>
                  </a:path>
                </a:pathLst>
              </a:cu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" name="四角形: 角を丸くする 77">
                <a:extLst>
                  <a:ext uri="{FF2B5EF4-FFF2-40B4-BE49-F238E27FC236}">
                    <a16:creationId xmlns:a16="http://schemas.microsoft.com/office/drawing/2014/main" id="{EC009656-3A5E-EB0D-60A8-BC48F09E613D}"/>
                  </a:ext>
                </a:extLst>
              </p:cNvPr>
              <p:cNvSpPr/>
              <p:nvPr/>
            </p:nvSpPr>
            <p:spPr>
              <a:xfrm>
                <a:off x="4419110" y="2837765"/>
                <a:ext cx="1395155" cy="2385265"/>
              </a:xfrm>
              <a:prstGeom prst="roundRect">
                <a:avLst>
                  <a:gd name="adj" fmla="val 3737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79" name="四角形: 角を丸くする 78">
                <a:extLst>
                  <a:ext uri="{FF2B5EF4-FFF2-40B4-BE49-F238E27FC236}">
                    <a16:creationId xmlns:a16="http://schemas.microsoft.com/office/drawing/2014/main" id="{7DDB3449-442F-F7A1-306B-87EB75F45510}"/>
                  </a:ext>
                </a:extLst>
              </p:cNvPr>
              <p:cNvSpPr/>
              <p:nvPr/>
            </p:nvSpPr>
            <p:spPr>
              <a:xfrm>
                <a:off x="4492626" y="2917826"/>
                <a:ext cx="1248124" cy="2170189"/>
              </a:xfrm>
              <a:prstGeom prst="roundRect">
                <a:avLst>
                  <a:gd name="adj" fmla="val 1594"/>
                </a:avLst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FB48A398-A63F-2147-505D-0341E4936202}"/>
                  </a:ext>
                </a:extLst>
              </p:cNvPr>
              <p:cNvSpPr/>
              <p:nvPr/>
            </p:nvSpPr>
            <p:spPr>
              <a:xfrm>
                <a:off x="4543199" y="4207790"/>
                <a:ext cx="1127352" cy="635588"/>
              </a:xfrm>
              <a:custGeom>
                <a:avLst/>
                <a:gdLst>
                  <a:gd name="connsiteX0" fmla="*/ 0 w 1236160"/>
                  <a:gd name="connsiteY0" fmla="*/ 1044575 h 1090294"/>
                  <a:gd name="connsiteX1" fmla="*/ 1236160 w 1236160"/>
                  <a:gd name="connsiteY1" fmla="*/ 1044575 h 1090294"/>
                  <a:gd name="connsiteX2" fmla="*/ 1236160 w 1236160"/>
                  <a:gd name="connsiteY2" fmla="*/ 1090294 h 1090294"/>
                  <a:gd name="connsiteX3" fmla="*/ 0 w 1236160"/>
                  <a:gd name="connsiteY3" fmla="*/ 1090294 h 1090294"/>
                  <a:gd name="connsiteX4" fmla="*/ 0 w 1236160"/>
                  <a:gd name="connsiteY4" fmla="*/ 949610 h 1090294"/>
                  <a:gd name="connsiteX5" fmla="*/ 1236160 w 1236160"/>
                  <a:gd name="connsiteY5" fmla="*/ 949610 h 1090294"/>
                  <a:gd name="connsiteX6" fmla="*/ 1236160 w 1236160"/>
                  <a:gd name="connsiteY6" fmla="*/ 995329 h 1090294"/>
                  <a:gd name="connsiteX7" fmla="*/ 0 w 1236160"/>
                  <a:gd name="connsiteY7" fmla="*/ 995329 h 1090294"/>
                  <a:gd name="connsiteX8" fmla="*/ 0 w 1236160"/>
                  <a:gd name="connsiteY8" fmla="*/ 854649 h 1090294"/>
                  <a:gd name="connsiteX9" fmla="*/ 1236160 w 1236160"/>
                  <a:gd name="connsiteY9" fmla="*/ 854649 h 1090294"/>
                  <a:gd name="connsiteX10" fmla="*/ 1236160 w 1236160"/>
                  <a:gd name="connsiteY10" fmla="*/ 900368 h 1090294"/>
                  <a:gd name="connsiteX11" fmla="*/ 0 w 1236160"/>
                  <a:gd name="connsiteY11" fmla="*/ 900368 h 1090294"/>
                  <a:gd name="connsiteX12" fmla="*/ 0 w 1236160"/>
                  <a:gd name="connsiteY12" fmla="*/ 759688 h 1090294"/>
                  <a:gd name="connsiteX13" fmla="*/ 1236160 w 1236160"/>
                  <a:gd name="connsiteY13" fmla="*/ 759688 h 1090294"/>
                  <a:gd name="connsiteX14" fmla="*/ 1236160 w 1236160"/>
                  <a:gd name="connsiteY14" fmla="*/ 805407 h 1090294"/>
                  <a:gd name="connsiteX15" fmla="*/ 0 w 1236160"/>
                  <a:gd name="connsiteY15" fmla="*/ 805407 h 1090294"/>
                  <a:gd name="connsiteX16" fmla="*/ 0 w 1236160"/>
                  <a:gd name="connsiteY16" fmla="*/ 664727 h 1090294"/>
                  <a:gd name="connsiteX17" fmla="*/ 1236160 w 1236160"/>
                  <a:gd name="connsiteY17" fmla="*/ 664727 h 1090294"/>
                  <a:gd name="connsiteX18" fmla="*/ 1236160 w 1236160"/>
                  <a:gd name="connsiteY18" fmla="*/ 710446 h 1090294"/>
                  <a:gd name="connsiteX19" fmla="*/ 0 w 1236160"/>
                  <a:gd name="connsiteY19" fmla="*/ 710446 h 1090294"/>
                  <a:gd name="connsiteX20" fmla="*/ 0 w 1236160"/>
                  <a:gd name="connsiteY20" fmla="*/ 569766 h 1090294"/>
                  <a:gd name="connsiteX21" fmla="*/ 1236160 w 1236160"/>
                  <a:gd name="connsiteY21" fmla="*/ 569766 h 1090294"/>
                  <a:gd name="connsiteX22" fmla="*/ 1236160 w 1236160"/>
                  <a:gd name="connsiteY22" fmla="*/ 615485 h 1090294"/>
                  <a:gd name="connsiteX23" fmla="*/ 0 w 1236160"/>
                  <a:gd name="connsiteY23" fmla="*/ 615485 h 1090294"/>
                  <a:gd name="connsiteX24" fmla="*/ 0 w 1236160"/>
                  <a:gd name="connsiteY24" fmla="*/ 474805 h 1090294"/>
                  <a:gd name="connsiteX25" fmla="*/ 1236160 w 1236160"/>
                  <a:gd name="connsiteY25" fmla="*/ 474805 h 1090294"/>
                  <a:gd name="connsiteX26" fmla="*/ 1236160 w 1236160"/>
                  <a:gd name="connsiteY26" fmla="*/ 520524 h 1090294"/>
                  <a:gd name="connsiteX27" fmla="*/ 0 w 1236160"/>
                  <a:gd name="connsiteY27" fmla="*/ 520524 h 1090294"/>
                  <a:gd name="connsiteX28" fmla="*/ 0 w 1236160"/>
                  <a:gd name="connsiteY28" fmla="*/ 379844 h 1090294"/>
                  <a:gd name="connsiteX29" fmla="*/ 1236160 w 1236160"/>
                  <a:gd name="connsiteY29" fmla="*/ 379844 h 1090294"/>
                  <a:gd name="connsiteX30" fmla="*/ 1236160 w 1236160"/>
                  <a:gd name="connsiteY30" fmla="*/ 425563 h 1090294"/>
                  <a:gd name="connsiteX31" fmla="*/ 0 w 1236160"/>
                  <a:gd name="connsiteY31" fmla="*/ 425563 h 1090294"/>
                  <a:gd name="connsiteX32" fmla="*/ 0 w 1236160"/>
                  <a:gd name="connsiteY32" fmla="*/ 284883 h 1090294"/>
                  <a:gd name="connsiteX33" fmla="*/ 1236160 w 1236160"/>
                  <a:gd name="connsiteY33" fmla="*/ 284883 h 1090294"/>
                  <a:gd name="connsiteX34" fmla="*/ 1236160 w 1236160"/>
                  <a:gd name="connsiteY34" fmla="*/ 330602 h 1090294"/>
                  <a:gd name="connsiteX35" fmla="*/ 0 w 1236160"/>
                  <a:gd name="connsiteY35" fmla="*/ 330602 h 1090294"/>
                  <a:gd name="connsiteX36" fmla="*/ 0 w 1236160"/>
                  <a:gd name="connsiteY36" fmla="*/ 189922 h 1090294"/>
                  <a:gd name="connsiteX37" fmla="*/ 1236160 w 1236160"/>
                  <a:gd name="connsiteY37" fmla="*/ 189922 h 1090294"/>
                  <a:gd name="connsiteX38" fmla="*/ 1236160 w 1236160"/>
                  <a:gd name="connsiteY38" fmla="*/ 235641 h 1090294"/>
                  <a:gd name="connsiteX39" fmla="*/ 0 w 1236160"/>
                  <a:gd name="connsiteY39" fmla="*/ 235641 h 1090294"/>
                  <a:gd name="connsiteX40" fmla="*/ 0 w 1236160"/>
                  <a:gd name="connsiteY40" fmla="*/ 94961 h 1090294"/>
                  <a:gd name="connsiteX41" fmla="*/ 1236160 w 1236160"/>
                  <a:gd name="connsiteY41" fmla="*/ 94961 h 1090294"/>
                  <a:gd name="connsiteX42" fmla="*/ 1236160 w 1236160"/>
                  <a:gd name="connsiteY42" fmla="*/ 140680 h 1090294"/>
                  <a:gd name="connsiteX43" fmla="*/ 0 w 1236160"/>
                  <a:gd name="connsiteY43" fmla="*/ 140680 h 1090294"/>
                  <a:gd name="connsiteX44" fmla="*/ 0 w 1236160"/>
                  <a:gd name="connsiteY44" fmla="*/ 0 h 1090294"/>
                  <a:gd name="connsiteX45" fmla="*/ 1236160 w 1236160"/>
                  <a:gd name="connsiteY45" fmla="*/ 0 h 1090294"/>
                  <a:gd name="connsiteX46" fmla="*/ 1236160 w 1236160"/>
                  <a:gd name="connsiteY46" fmla="*/ 45719 h 1090294"/>
                  <a:gd name="connsiteX47" fmla="*/ 0 w 1236160"/>
                  <a:gd name="connsiteY47" fmla="*/ 45719 h 10902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1236160" h="1090294">
                    <a:moveTo>
                      <a:pt x="0" y="1044575"/>
                    </a:moveTo>
                    <a:lnTo>
                      <a:pt x="1236160" y="1044575"/>
                    </a:lnTo>
                    <a:lnTo>
                      <a:pt x="1236160" y="1090294"/>
                    </a:lnTo>
                    <a:lnTo>
                      <a:pt x="0" y="1090294"/>
                    </a:lnTo>
                    <a:close/>
                    <a:moveTo>
                      <a:pt x="0" y="949610"/>
                    </a:moveTo>
                    <a:lnTo>
                      <a:pt x="1236160" y="949610"/>
                    </a:lnTo>
                    <a:lnTo>
                      <a:pt x="1236160" y="995329"/>
                    </a:lnTo>
                    <a:lnTo>
                      <a:pt x="0" y="995329"/>
                    </a:lnTo>
                    <a:close/>
                    <a:moveTo>
                      <a:pt x="0" y="854649"/>
                    </a:moveTo>
                    <a:lnTo>
                      <a:pt x="1236160" y="854649"/>
                    </a:lnTo>
                    <a:lnTo>
                      <a:pt x="1236160" y="900368"/>
                    </a:lnTo>
                    <a:lnTo>
                      <a:pt x="0" y="900368"/>
                    </a:lnTo>
                    <a:close/>
                    <a:moveTo>
                      <a:pt x="0" y="759688"/>
                    </a:moveTo>
                    <a:lnTo>
                      <a:pt x="1236160" y="759688"/>
                    </a:lnTo>
                    <a:lnTo>
                      <a:pt x="1236160" y="805407"/>
                    </a:lnTo>
                    <a:lnTo>
                      <a:pt x="0" y="805407"/>
                    </a:lnTo>
                    <a:close/>
                    <a:moveTo>
                      <a:pt x="0" y="664727"/>
                    </a:moveTo>
                    <a:lnTo>
                      <a:pt x="1236160" y="664727"/>
                    </a:lnTo>
                    <a:lnTo>
                      <a:pt x="1236160" y="710446"/>
                    </a:lnTo>
                    <a:lnTo>
                      <a:pt x="0" y="710446"/>
                    </a:lnTo>
                    <a:close/>
                    <a:moveTo>
                      <a:pt x="0" y="569766"/>
                    </a:moveTo>
                    <a:lnTo>
                      <a:pt x="1236160" y="569766"/>
                    </a:lnTo>
                    <a:lnTo>
                      <a:pt x="1236160" y="615485"/>
                    </a:lnTo>
                    <a:lnTo>
                      <a:pt x="0" y="615485"/>
                    </a:lnTo>
                    <a:close/>
                    <a:moveTo>
                      <a:pt x="0" y="474805"/>
                    </a:moveTo>
                    <a:lnTo>
                      <a:pt x="1236160" y="474805"/>
                    </a:lnTo>
                    <a:lnTo>
                      <a:pt x="1236160" y="520524"/>
                    </a:lnTo>
                    <a:lnTo>
                      <a:pt x="0" y="520524"/>
                    </a:lnTo>
                    <a:close/>
                    <a:moveTo>
                      <a:pt x="0" y="379844"/>
                    </a:moveTo>
                    <a:lnTo>
                      <a:pt x="1236160" y="379844"/>
                    </a:lnTo>
                    <a:lnTo>
                      <a:pt x="1236160" y="425563"/>
                    </a:lnTo>
                    <a:lnTo>
                      <a:pt x="0" y="425563"/>
                    </a:lnTo>
                    <a:close/>
                    <a:moveTo>
                      <a:pt x="0" y="284883"/>
                    </a:moveTo>
                    <a:lnTo>
                      <a:pt x="1236160" y="284883"/>
                    </a:lnTo>
                    <a:lnTo>
                      <a:pt x="1236160" y="330602"/>
                    </a:lnTo>
                    <a:lnTo>
                      <a:pt x="0" y="330602"/>
                    </a:lnTo>
                    <a:close/>
                    <a:moveTo>
                      <a:pt x="0" y="189922"/>
                    </a:moveTo>
                    <a:lnTo>
                      <a:pt x="1236160" y="189922"/>
                    </a:lnTo>
                    <a:lnTo>
                      <a:pt x="1236160" y="235641"/>
                    </a:lnTo>
                    <a:lnTo>
                      <a:pt x="0" y="235641"/>
                    </a:lnTo>
                    <a:close/>
                    <a:moveTo>
                      <a:pt x="0" y="94961"/>
                    </a:moveTo>
                    <a:lnTo>
                      <a:pt x="1236160" y="94961"/>
                    </a:lnTo>
                    <a:lnTo>
                      <a:pt x="1236160" y="140680"/>
                    </a:lnTo>
                    <a:lnTo>
                      <a:pt x="0" y="140680"/>
                    </a:lnTo>
                    <a:close/>
                    <a:moveTo>
                      <a:pt x="0" y="0"/>
                    </a:moveTo>
                    <a:lnTo>
                      <a:pt x="1236160" y="0"/>
                    </a:lnTo>
                    <a:lnTo>
                      <a:pt x="1236160" y="45719"/>
                    </a:lnTo>
                    <a:lnTo>
                      <a:pt x="0" y="45719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1" name="グループ化 80">
                <a:extLst>
                  <a:ext uri="{FF2B5EF4-FFF2-40B4-BE49-F238E27FC236}">
                    <a16:creationId xmlns:a16="http://schemas.microsoft.com/office/drawing/2014/main" id="{EEEC0FCE-E9B9-0FFC-8F53-82D4CEED1AB4}"/>
                  </a:ext>
                </a:extLst>
              </p:cNvPr>
              <p:cNvGrpSpPr/>
              <p:nvPr/>
            </p:nvGrpSpPr>
            <p:grpSpPr>
              <a:xfrm>
                <a:off x="4763890" y="3240954"/>
                <a:ext cx="705594" cy="872241"/>
                <a:chOff x="1263914" y="3178175"/>
                <a:chExt cx="677544" cy="837565"/>
              </a:xfrm>
            </p:grpSpPr>
            <p:sp>
              <p:nvSpPr>
                <p:cNvPr id="88" name="四角形: 上の 2 つの角を丸める 87">
                  <a:extLst>
                    <a:ext uri="{FF2B5EF4-FFF2-40B4-BE49-F238E27FC236}">
                      <a16:creationId xmlns:a16="http://schemas.microsoft.com/office/drawing/2014/main" id="{FE0A6693-6670-71A4-D6DC-5AF3E2D38FE8}"/>
                    </a:ext>
                  </a:extLst>
                </p:cNvPr>
                <p:cNvSpPr/>
                <p:nvPr/>
              </p:nvSpPr>
              <p:spPr>
                <a:xfrm>
                  <a:off x="1263914" y="3178175"/>
                  <a:ext cx="677544" cy="837565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rgbClr val="00B0F0"/>
                </a:solidFill>
                <a:ln>
                  <a:noFill/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" name="フリーフォーム: 図形 88">
                  <a:extLst>
                    <a:ext uri="{FF2B5EF4-FFF2-40B4-BE49-F238E27FC236}">
                      <a16:creationId xmlns:a16="http://schemas.microsoft.com/office/drawing/2014/main" id="{5BEAA744-D250-49F9-FCDC-D1DC567E162F}"/>
                    </a:ext>
                  </a:extLst>
                </p:cNvPr>
                <p:cNvSpPr/>
                <p:nvPr/>
              </p:nvSpPr>
              <p:spPr>
                <a:xfrm>
                  <a:off x="1354089" y="3269310"/>
                  <a:ext cx="502393" cy="745710"/>
                </a:xfrm>
                <a:custGeom>
                  <a:avLst/>
                  <a:gdLst>
                    <a:gd name="connsiteX0" fmla="*/ 332594 w 534872"/>
                    <a:gd name="connsiteY0" fmla="*/ 973 h 793920"/>
                    <a:gd name="connsiteX1" fmla="*/ 449115 w 534872"/>
                    <a:gd name="connsiteY1" fmla="*/ 59481 h 793920"/>
                    <a:gd name="connsiteX2" fmla="*/ 507623 w 534872"/>
                    <a:gd name="connsiteY2" fmla="*/ 176002 h 793920"/>
                    <a:gd name="connsiteX3" fmla="*/ 503939 w 534872"/>
                    <a:gd name="connsiteY3" fmla="*/ 219124 h 793920"/>
                    <a:gd name="connsiteX4" fmla="*/ 505516 w 534872"/>
                    <a:gd name="connsiteY4" fmla="*/ 220405 h 793920"/>
                    <a:gd name="connsiteX5" fmla="*/ 520442 w 534872"/>
                    <a:gd name="connsiteY5" fmla="*/ 263830 h 793920"/>
                    <a:gd name="connsiteX6" fmla="*/ 469482 w 534872"/>
                    <a:gd name="connsiteY6" fmla="*/ 325242 h 793920"/>
                    <a:gd name="connsiteX7" fmla="*/ 465484 w 534872"/>
                    <a:gd name="connsiteY7" fmla="*/ 324269 h 793920"/>
                    <a:gd name="connsiteX8" fmla="*/ 456606 w 534872"/>
                    <a:gd name="connsiteY8" fmla="*/ 357251 h 793920"/>
                    <a:gd name="connsiteX9" fmla="*/ 345849 w 534872"/>
                    <a:gd name="connsiteY9" fmla="*/ 484974 h 793920"/>
                    <a:gd name="connsiteX10" fmla="*/ 313755 w 534872"/>
                    <a:gd name="connsiteY10" fmla="*/ 496463 h 793920"/>
                    <a:gd name="connsiteX11" fmla="*/ 329902 w 534872"/>
                    <a:gd name="connsiteY11" fmla="*/ 561049 h 793920"/>
                    <a:gd name="connsiteX12" fmla="*/ 380091 w 534872"/>
                    <a:gd name="connsiteY12" fmla="*/ 561049 h 793920"/>
                    <a:gd name="connsiteX13" fmla="*/ 380091 w 534872"/>
                    <a:gd name="connsiteY13" fmla="*/ 561050 h 793920"/>
                    <a:gd name="connsiteX14" fmla="*/ 434104 w 534872"/>
                    <a:gd name="connsiteY14" fmla="*/ 561050 h 793920"/>
                    <a:gd name="connsiteX15" fmla="*/ 534872 w 534872"/>
                    <a:gd name="connsiteY15" fmla="*/ 661818 h 793920"/>
                    <a:gd name="connsiteX16" fmla="*/ 534872 w 534872"/>
                    <a:gd name="connsiteY16" fmla="*/ 793920 h 793920"/>
                    <a:gd name="connsiteX17" fmla="*/ 0 w 534872"/>
                    <a:gd name="connsiteY17" fmla="*/ 793920 h 793920"/>
                    <a:gd name="connsiteX18" fmla="*/ 0 w 534872"/>
                    <a:gd name="connsiteY18" fmla="*/ 661818 h 793920"/>
                    <a:gd name="connsiteX19" fmla="*/ 100768 w 534872"/>
                    <a:gd name="connsiteY19" fmla="*/ 561050 h 793920"/>
                    <a:gd name="connsiteX20" fmla="*/ 149581 w 534872"/>
                    <a:gd name="connsiteY20" fmla="*/ 561050 h 793920"/>
                    <a:gd name="connsiteX21" fmla="*/ 149581 w 534872"/>
                    <a:gd name="connsiteY21" fmla="*/ 561049 h 793920"/>
                    <a:gd name="connsiteX22" fmla="*/ 199774 w 534872"/>
                    <a:gd name="connsiteY22" fmla="*/ 561049 h 793920"/>
                    <a:gd name="connsiteX23" fmla="*/ 215921 w 534872"/>
                    <a:gd name="connsiteY23" fmla="*/ 496463 h 793920"/>
                    <a:gd name="connsiteX24" fmla="*/ 183827 w 534872"/>
                    <a:gd name="connsiteY24" fmla="*/ 484974 h 793920"/>
                    <a:gd name="connsiteX25" fmla="*/ 73070 w 534872"/>
                    <a:gd name="connsiteY25" fmla="*/ 357251 h 793920"/>
                    <a:gd name="connsiteX26" fmla="*/ 64070 w 534872"/>
                    <a:gd name="connsiteY26" fmla="*/ 323816 h 793920"/>
                    <a:gd name="connsiteX27" fmla="*/ 58211 w 534872"/>
                    <a:gd name="connsiteY27" fmla="*/ 325242 h 793920"/>
                    <a:gd name="connsiteX28" fmla="*/ 7251 w 534872"/>
                    <a:gd name="connsiteY28" fmla="*/ 263830 h 793920"/>
                    <a:gd name="connsiteX29" fmla="*/ 22177 w 534872"/>
                    <a:gd name="connsiteY29" fmla="*/ 220405 h 793920"/>
                    <a:gd name="connsiteX30" fmla="*/ 31870 w 534872"/>
                    <a:gd name="connsiteY30" fmla="*/ 212529 h 793920"/>
                    <a:gd name="connsiteX31" fmla="*/ 28750 w 534872"/>
                    <a:gd name="connsiteY31" fmla="*/ 176003 h 793920"/>
                    <a:gd name="connsiteX32" fmla="*/ 87258 w 534872"/>
                    <a:gd name="connsiteY32" fmla="*/ 59482 h 793920"/>
                    <a:gd name="connsiteX33" fmla="*/ 203779 w 534872"/>
                    <a:gd name="connsiteY33" fmla="*/ 974 h 793920"/>
                    <a:gd name="connsiteX34" fmla="*/ 261782 w 534872"/>
                    <a:gd name="connsiteY34" fmla="*/ 5929 h 793920"/>
                    <a:gd name="connsiteX35" fmla="*/ 268186 w 534872"/>
                    <a:gd name="connsiteY35" fmla="*/ 9753 h 793920"/>
                    <a:gd name="connsiteX36" fmla="*/ 274591 w 534872"/>
                    <a:gd name="connsiteY36" fmla="*/ 5928 h 793920"/>
                    <a:gd name="connsiteX37" fmla="*/ 332594 w 534872"/>
                    <a:gd name="connsiteY37" fmla="*/ 973 h 7939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</a:cxnLst>
                  <a:rect l="l" t="t" r="r" b="b"/>
                  <a:pathLst>
                    <a:path w="534872" h="793920">
                      <a:moveTo>
                        <a:pt x="332594" y="973"/>
                      </a:moveTo>
                      <a:cubicBezTo>
                        <a:pt x="372912" y="5448"/>
                        <a:pt x="414938" y="25305"/>
                        <a:pt x="449115" y="59481"/>
                      </a:cubicBezTo>
                      <a:cubicBezTo>
                        <a:pt x="483291" y="93658"/>
                        <a:pt x="503148" y="135684"/>
                        <a:pt x="507623" y="176002"/>
                      </a:cubicBezTo>
                      <a:lnTo>
                        <a:pt x="503939" y="219124"/>
                      </a:lnTo>
                      <a:lnTo>
                        <a:pt x="505516" y="220405"/>
                      </a:lnTo>
                      <a:cubicBezTo>
                        <a:pt x="514738" y="231518"/>
                        <a:pt x="520442" y="246871"/>
                        <a:pt x="520442" y="263830"/>
                      </a:cubicBezTo>
                      <a:cubicBezTo>
                        <a:pt x="520442" y="297747"/>
                        <a:pt x="497626" y="325242"/>
                        <a:pt x="469482" y="325242"/>
                      </a:cubicBezTo>
                      <a:lnTo>
                        <a:pt x="465484" y="324269"/>
                      </a:lnTo>
                      <a:lnTo>
                        <a:pt x="456606" y="357251"/>
                      </a:lnTo>
                      <a:cubicBezTo>
                        <a:pt x="435542" y="414678"/>
                        <a:pt x="395648" y="460684"/>
                        <a:pt x="345849" y="484974"/>
                      </a:cubicBezTo>
                      <a:lnTo>
                        <a:pt x="313755" y="496463"/>
                      </a:lnTo>
                      <a:lnTo>
                        <a:pt x="329902" y="561049"/>
                      </a:lnTo>
                      <a:lnTo>
                        <a:pt x="380091" y="561049"/>
                      </a:lnTo>
                      <a:lnTo>
                        <a:pt x="380091" y="561050"/>
                      </a:lnTo>
                      <a:lnTo>
                        <a:pt x="434104" y="561050"/>
                      </a:lnTo>
                      <a:cubicBezTo>
                        <a:pt x="489757" y="561050"/>
                        <a:pt x="534872" y="606165"/>
                        <a:pt x="534872" y="661818"/>
                      </a:cubicBezTo>
                      <a:lnTo>
                        <a:pt x="534872" y="793920"/>
                      </a:lnTo>
                      <a:lnTo>
                        <a:pt x="0" y="793920"/>
                      </a:lnTo>
                      <a:lnTo>
                        <a:pt x="0" y="661818"/>
                      </a:lnTo>
                      <a:cubicBezTo>
                        <a:pt x="0" y="606165"/>
                        <a:pt x="45115" y="561050"/>
                        <a:pt x="100768" y="561050"/>
                      </a:cubicBezTo>
                      <a:lnTo>
                        <a:pt x="149581" y="561050"/>
                      </a:lnTo>
                      <a:lnTo>
                        <a:pt x="149581" y="561049"/>
                      </a:lnTo>
                      <a:lnTo>
                        <a:pt x="199774" y="561049"/>
                      </a:lnTo>
                      <a:lnTo>
                        <a:pt x="215921" y="496463"/>
                      </a:lnTo>
                      <a:lnTo>
                        <a:pt x="183827" y="484974"/>
                      </a:lnTo>
                      <a:cubicBezTo>
                        <a:pt x="134028" y="460684"/>
                        <a:pt x="94134" y="414678"/>
                        <a:pt x="73070" y="357251"/>
                      </a:cubicBezTo>
                      <a:lnTo>
                        <a:pt x="64070" y="323816"/>
                      </a:lnTo>
                      <a:lnTo>
                        <a:pt x="58211" y="325242"/>
                      </a:lnTo>
                      <a:cubicBezTo>
                        <a:pt x="30067" y="325242"/>
                        <a:pt x="7251" y="297747"/>
                        <a:pt x="7251" y="263830"/>
                      </a:cubicBezTo>
                      <a:cubicBezTo>
                        <a:pt x="7251" y="246871"/>
                        <a:pt x="12955" y="231518"/>
                        <a:pt x="22177" y="220405"/>
                      </a:cubicBezTo>
                      <a:lnTo>
                        <a:pt x="31870" y="212529"/>
                      </a:lnTo>
                      <a:lnTo>
                        <a:pt x="28750" y="176003"/>
                      </a:lnTo>
                      <a:cubicBezTo>
                        <a:pt x="33225" y="135685"/>
                        <a:pt x="53082" y="93659"/>
                        <a:pt x="87258" y="59482"/>
                      </a:cubicBezTo>
                      <a:cubicBezTo>
                        <a:pt x="121435" y="25306"/>
                        <a:pt x="163461" y="5449"/>
                        <a:pt x="203779" y="974"/>
                      </a:cubicBezTo>
                      <a:cubicBezTo>
                        <a:pt x="223938" y="-1264"/>
                        <a:pt x="243671" y="344"/>
                        <a:pt x="261782" y="5929"/>
                      </a:cubicBezTo>
                      <a:lnTo>
                        <a:pt x="268186" y="9753"/>
                      </a:lnTo>
                      <a:lnTo>
                        <a:pt x="274591" y="5928"/>
                      </a:lnTo>
                      <a:cubicBezTo>
                        <a:pt x="292702" y="343"/>
                        <a:pt x="312435" y="-1265"/>
                        <a:pt x="332594" y="97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2" name="正方形/長方形 81">
                <a:extLst>
                  <a:ext uri="{FF2B5EF4-FFF2-40B4-BE49-F238E27FC236}">
                    <a16:creationId xmlns:a16="http://schemas.microsoft.com/office/drawing/2014/main" id="{DF467981-DF03-1828-A4CB-7ACDD0139458}"/>
                  </a:ext>
                </a:extLst>
              </p:cNvPr>
              <p:cNvSpPr/>
              <p:nvPr/>
            </p:nvSpPr>
            <p:spPr>
              <a:xfrm>
                <a:off x="4543199" y="3007970"/>
                <a:ext cx="1127352" cy="166504"/>
              </a:xfrm>
              <a:prstGeom prst="rect">
                <a:avLst/>
              </a:prstGeom>
              <a:solidFill>
                <a:schemeClr val="accent6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" name="四角形: 角を丸くする 82">
                <a:extLst>
                  <a:ext uri="{FF2B5EF4-FFF2-40B4-BE49-F238E27FC236}">
                    <a16:creationId xmlns:a16="http://schemas.microsoft.com/office/drawing/2014/main" id="{69900751-6662-6F9B-09ED-2ECA0B062688}"/>
                  </a:ext>
                </a:extLst>
              </p:cNvPr>
              <p:cNvSpPr/>
              <p:nvPr/>
            </p:nvSpPr>
            <p:spPr>
              <a:xfrm rot="1800000">
                <a:off x="4144556" y="3980447"/>
                <a:ext cx="545539" cy="267803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" name="四角形: 角を丸くする 83">
                <a:extLst>
                  <a:ext uri="{FF2B5EF4-FFF2-40B4-BE49-F238E27FC236}">
                    <a16:creationId xmlns:a16="http://schemas.microsoft.com/office/drawing/2014/main" id="{59CC3EE1-A462-8884-AE35-B30598AC596A}"/>
                  </a:ext>
                </a:extLst>
              </p:cNvPr>
              <p:cNvSpPr/>
              <p:nvPr/>
            </p:nvSpPr>
            <p:spPr>
              <a:xfrm rot="1800000">
                <a:off x="4144556" y="4291597"/>
                <a:ext cx="545539" cy="267803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" name="四角形: 角を丸くする 84">
                <a:extLst>
                  <a:ext uri="{FF2B5EF4-FFF2-40B4-BE49-F238E27FC236}">
                    <a16:creationId xmlns:a16="http://schemas.microsoft.com/office/drawing/2014/main" id="{35972C4E-B737-FC47-0CFA-4374581062EF}"/>
                  </a:ext>
                </a:extLst>
              </p:cNvPr>
              <p:cNvSpPr/>
              <p:nvPr/>
            </p:nvSpPr>
            <p:spPr>
              <a:xfrm rot="1800000">
                <a:off x="4155629" y="4583019"/>
                <a:ext cx="472688" cy="243033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1A5CA538-F7F5-BDE5-024F-06747498E447}"/>
                  </a:ext>
                </a:extLst>
              </p:cNvPr>
              <p:cNvSpPr/>
              <p:nvPr/>
            </p:nvSpPr>
            <p:spPr>
              <a:xfrm>
                <a:off x="5432824" y="5226502"/>
                <a:ext cx="897484" cy="688314"/>
              </a:xfrm>
              <a:custGeom>
                <a:avLst/>
                <a:gdLst>
                  <a:gd name="connsiteX0" fmla="*/ 810597 w 897484"/>
                  <a:gd name="connsiteY0" fmla="*/ 487 h 688314"/>
                  <a:gd name="connsiteX1" fmla="*/ 831732 w 897484"/>
                  <a:gd name="connsiteY1" fmla="*/ 13884 h 688314"/>
                  <a:gd name="connsiteX2" fmla="*/ 897484 w 897484"/>
                  <a:gd name="connsiteY2" fmla="*/ 107342 h 688314"/>
                  <a:gd name="connsiteX3" fmla="*/ 71709 w 897484"/>
                  <a:gd name="connsiteY3" fmla="*/ 688314 h 688314"/>
                  <a:gd name="connsiteX4" fmla="*/ 5957 w 897484"/>
                  <a:gd name="connsiteY4" fmla="*/ 594856 h 688314"/>
                  <a:gd name="connsiteX5" fmla="*/ 13884 w 897484"/>
                  <a:gd name="connsiteY5" fmla="*/ 549303 h 688314"/>
                  <a:gd name="connsiteX6" fmla="*/ 786179 w 897484"/>
                  <a:gd name="connsiteY6" fmla="*/ 5957 h 688314"/>
                  <a:gd name="connsiteX7" fmla="*/ 810597 w 897484"/>
                  <a:gd name="connsiteY7" fmla="*/ 487 h 6883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897484" h="688314">
                    <a:moveTo>
                      <a:pt x="810597" y="487"/>
                    </a:moveTo>
                    <a:cubicBezTo>
                      <a:pt x="818841" y="1921"/>
                      <a:pt x="826537" y="6500"/>
                      <a:pt x="831732" y="13884"/>
                    </a:cubicBezTo>
                    <a:lnTo>
                      <a:pt x="897484" y="107342"/>
                    </a:lnTo>
                    <a:lnTo>
                      <a:pt x="71709" y="688314"/>
                    </a:lnTo>
                    <a:lnTo>
                      <a:pt x="5957" y="594856"/>
                    </a:lnTo>
                    <a:cubicBezTo>
                      <a:pt x="-4433" y="580088"/>
                      <a:pt x="-884" y="559693"/>
                      <a:pt x="13884" y="549303"/>
                    </a:cubicBezTo>
                    <a:lnTo>
                      <a:pt x="786179" y="5957"/>
                    </a:lnTo>
                    <a:cubicBezTo>
                      <a:pt x="793563" y="762"/>
                      <a:pt x="802354" y="-948"/>
                      <a:pt x="810597" y="487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8887E6CB-BB55-C6EB-9039-9CE9E9B4FC24}"/>
                  </a:ext>
                </a:extLst>
              </p:cNvPr>
              <p:cNvSpPr/>
              <p:nvPr/>
            </p:nvSpPr>
            <p:spPr>
              <a:xfrm>
                <a:off x="5452355" y="5275970"/>
                <a:ext cx="1438916" cy="662348"/>
              </a:xfrm>
              <a:custGeom>
                <a:avLst/>
                <a:gdLst>
                  <a:gd name="connsiteX0" fmla="*/ 946795 w 1438916"/>
                  <a:gd name="connsiteY0" fmla="*/ 1119 h 662348"/>
                  <a:gd name="connsiteX1" fmla="*/ 995378 w 1438916"/>
                  <a:gd name="connsiteY1" fmla="*/ 31917 h 662348"/>
                  <a:gd name="connsiteX2" fmla="*/ 1438916 w 1438916"/>
                  <a:gd name="connsiteY2" fmla="*/ 662348 h 662348"/>
                  <a:gd name="connsiteX3" fmla="*/ 0 w 1438916"/>
                  <a:gd name="connsiteY3" fmla="*/ 662348 h 662348"/>
                  <a:gd name="connsiteX4" fmla="*/ 7723 w 1438916"/>
                  <a:gd name="connsiteY4" fmla="*/ 642107 h 662348"/>
                  <a:gd name="connsiteX5" fmla="*/ 28251 w 1438916"/>
                  <a:gd name="connsiteY5" fmla="*/ 620443 h 662348"/>
                  <a:gd name="connsiteX6" fmla="*/ 890664 w 1438916"/>
                  <a:gd name="connsiteY6" fmla="*/ 13694 h 662348"/>
                  <a:gd name="connsiteX7" fmla="*/ 946795 w 1438916"/>
                  <a:gd name="connsiteY7" fmla="*/ 1119 h 662348"/>
                  <a:gd name="connsiteX0" fmla="*/ 946795 w 1438916"/>
                  <a:gd name="connsiteY0" fmla="*/ 1119 h 736686"/>
                  <a:gd name="connsiteX1" fmla="*/ 995378 w 1438916"/>
                  <a:gd name="connsiteY1" fmla="*/ 31917 h 736686"/>
                  <a:gd name="connsiteX2" fmla="*/ 1438916 w 1438916"/>
                  <a:gd name="connsiteY2" fmla="*/ 662348 h 736686"/>
                  <a:gd name="connsiteX3" fmla="*/ 815095 w 1438916"/>
                  <a:gd name="connsiteY3" fmla="*/ 736686 h 736686"/>
                  <a:gd name="connsiteX4" fmla="*/ 0 w 1438916"/>
                  <a:gd name="connsiteY4" fmla="*/ 662348 h 736686"/>
                  <a:gd name="connsiteX5" fmla="*/ 7723 w 1438916"/>
                  <a:gd name="connsiteY5" fmla="*/ 642107 h 736686"/>
                  <a:gd name="connsiteX6" fmla="*/ 28251 w 1438916"/>
                  <a:gd name="connsiteY6" fmla="*/ 620443 h 736686"/>
                  <a:gd name="connsiteX7" fmla="*/ 890664 w 1438916"/>
                  <a:gd name="connsiteY7" fmla="*/ 13694 h 736686"/>
                  <a:gd name="connsiteX8" fmla="*/ 946795 w 1438916"/>
                  <a:gd name="connsiteY8" fmla="*/ 1119 h 736686"/>
                  <a:gd name="connsiteX0" fmla="*/ 815095 w 1438916"/>
                  <a:gd name="connsiteY0" fmla="*/ 736686 h 828126"/>
                  <a:gd name="connsiteX1" fmla="*/ 0 w 1438916"/>
                  <a:gd name="connsiteY1" fmla="*/ 662348 h 828126"/>
                  <a:gd name="connsiteX2" fmla="*/ 7723 w 1438916"/>
                  <a:gd name="connsiteY2" fmla="*/ 642107 h 828126"/>
                  <a:gd name="connsiteX3" fmla="*/ 28251 w 1438916"/>
                  <a:gd name="connsiteY3" fmla="*/ 620443 h 828126"/>
                  <a:gd name="connsiteX4" fmla="*/ 890664 w 1438916"/>
                  <a:gd name="connsiteY4" fmla="*/ 13694 h 828126"/>
                  <a:gd name="connsiteX5" fmla="*/ 946795 w 1438916"/>
                  <a:gd name="connsiteY5" fmla="*/ 1119 h 828126"/>
                  <a:gd name="connsiteX6" fmla="*/ 995378 w 1438916"/>
                  <a:gd name="connsiteY6" fmla="*/ 31917 h 828126"/>
                  <a:gd name="connsiteX7" fmla="*/ 1438916 w 1438916"/>
                  <a:gd name="connsiteY7" fmla="*/ 662348 h 828126"/>
                  <a:gd name="connsiteX8" fmla="*/ 906535 w 1438916"/>
                  <a:gd name="connsiteY8" fmla="*/ 828126 h 828126"/>
                  <a:gd name="connsiteX0" fmla="*/ 0 w 1438916"/>
                  <a:gd name="connsiteY0" fmla="*/ 662348 h 828126"/>
                  <a:gd name="connsiteX1" fmla="*/ 7723 w 1438916"/>
                  <a:gd name="connsiteY1" fmla="*/ 642107 h 828126"/>
                  <a:gd name="connsiteX2" fmla="*/ 28251 w 1438916"/>
                  <a:gd name="connsiteY2" fmla="*/ 620443 h 828126"/>
                  <a:gd name="connsiteX3" fmla="*/ 890664 w 1438916"/>
                  <a:gd name="connsiteY3" fmla="*/ 13694 h 828126"/>
                  <a:gd name="connsiteX4" fmla="*/ 946795 w 1438916"/>
                  <a:gd name="connsiteY4" fmla="*/ 1119 h 828126"/>
                  <a:gd name="connsiteX5" fmla="*/ 995378 w 1438916"/>
                  <a:gd name="connsiteY5" fmla="*/ 31917 h 828126"/>
                  <a:gd name="connsiteX6" fmla="*/ 1438916 w 1438916"/>
                  <a:gd name="connsiteY6" fmla="*/ 662348 h 828126"/>
                  <a:gd name="connsiteX7" fmla="*/ 906535 w 1438916"/>
                  <a:gd name="connsiteY7" fmla="*/ 828126 h 828126"/>
                  <a:gd name="connsiteX0" fmla="*/ 0 w 1438916"/>
                  <a:gd name="connsiteY0" fmla="*/ 662348 h 662348"/>
                  <a:gd name="connsiteX1" fmla="*/ 7723 w 1438916"/>
                  <a:gd name="connsiteY1" fmla="*/ 642107 h 662348"/>
                  <a:gd name="connsiteX2" fmla="*/ 28251 w 1438916"/>
                  <a:gd name="connsiteY2" fmla="*/ 620443 h 662348"/>
                  <a:gd name="connsiteX3" fmla="*/ 890664 w 1438916"/>
                  <a:gd name="connsiteY3" fmla="*/ 13694 h 662348"/>
                  <a:gd name="connsiteX4" fmla="*/ 946795 w 1438916"/>
                  <a:gd name="connsiteY4" fmla="*/ 1119 h 662348"/>
                  <a:gd name="connsiteX5" fmla="*/ 995378 w 1438916"/>
                  <a:gd name="connsiteY5" fmla="*/ 31917 h 662348"/>
                  <a:gd name="connsiteX6" fmla="*/ 1438916 w 1438916"/>
                  <a:gd name="connsiteY6" fmla="*/ 662348 h 6623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438916" h="662348">
                    <a:moveTo>
                      <a:pt x="0" y="662348"/>
                    </a:moveTo>
                    <a:lnTo>
                      <a:pt x="7723" y="642107"/>
                    </a:lnTo>
                    <a:cubicBezTo>
                      <a:pt x="12889" y="633822"/>
                      <a:pt x="19764" y="626414"/>
                      <a:pt x="28251" y="620443"/>
                    </a:cubicBezTo>
                    <a:lnTo>
                      <a:pt x="890664" y="13694"/>
                    </a:lnTo>
                    <a:cubicBezTo>
                      <a:pt x="907638" y="1752"/>
                      <a:pt x="927845" y="-2179"/>
                      <a:pt x="946795" y="1119"/>
                    </a:cubicBezTo>
                    <a:cubicBezTo>
                      <a:pt x="965744" y="4417"/>
                      <a:pt x="983436" y="14943"/>
                      <a:pt x="995378" y="31917"/>
                    </a:cubicBezTo>
                    <a:lnTo>
                      <a:pt x="1438916" y="662348"/>
                    </a:lnTo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76200" cap="rnd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5" name="&quot;禁止&quot;マーク 74">
              <a:extLst>
                <a:ext uri="{FF2B5EF4-FFF2-40B4-BE49-F238E27FC236}">
                  <a16:creationId xmlns:a16="http://schemas.microsoft.com/office/drawing/2014/main" id="{0EC7AF96-9B9B-4BAD-C4BF-8114E2874B50}"/>
                </a:ext>
              </a:extLst>
            </p:cNvPr>
            <p:cNvSpPr/>
            <p:nvPr/>
          </p:nvSpPr>
          <p:spPr>
            <a:xfrm>
              <a:off x="3252677" y="2442280"/>
              <a:ext cx="3479800" cy="3479800"/>
            </a:xfrm>
            <a:prstGeom prst="noSmoking">
              <a:avLst>
                <a:gd name="adj" fmla="val 15417"/>
              </a:avLst>
            </a:prstGeom>
            <a:solidFill>
              <a:srgbClr val="C00000">
                <a:alpha val="50000"/>
              </a:srgbClr>
            </a:solidFill>
            <a:ln w="63500">
              <a:solidFill>
                <a:schemeClr val="bg1">
                  <a:alpha val="50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09E065B-F759-24E0-6135-9145714CFD25}"/>
              </a:ext>
            </a:extLst>
          </p:cNvPr>
          <p:cNvSpPr txBox="1"/>
          <p:nvPr/>
        </p:nvSpPr>
        <p:spPr>
          <a:xfrm>
            <a:off x="398782" y="8496205"/>
            <a:ext cx="6045553" cy="107849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許可なく情報発信を行った場合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法的措置や規約違反となる可能性があります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CBB3A178-C28A-6014-EDAD-A512B9739FAA}"/>
              </a:ext>
            </a:extLst>
          </p:cNvPr>
          <p:cNvGrpSpPr/>
          <p:nvPr/>
        </p:nvGrpSpPr>
        <p:grpSpPr>
          <a:xfrm>
            <a:off x="443134" y="462309"/>
            <a:ext cx="6001201" cy="4512048"/>
            <a:chOff x="443134" y="-227514"/>
            <a:chExt cx="6001201" cy="4940435"/>
          </a:xfrm>
        </p:grpSpPr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4BAB7E61-A187-4220-4F18-5D0E84AC3377}"/>
                </a:ext>
              </a:extLst>
            </p:cNvPr>
            <p:cNvSpPr txBox="1"/>
            <p:nvPr/>
          </p:nvSpPr>
          <p:spPr>
            <a:xfrm>
              <a:off x="443134" y="2427836"/>
              <a:ext cx="6001201" cy="2285085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投稿厳禁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220B5212-93DC-CEA0-DC5F-86C262C63EC7}"/>
                </a:ext>
              </a:extLst>
            </p:cNvPr>
            <p:cNvSpPr txBox="1"/>
            <p:nvPr/>
          </p:nvSpPr>
          <p:spPr>
            <a:xfrm>
              <a:off x="443134" y="-227514"/>
              <a:ext cx="6001201" cy="2285085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en-US" altLang="ja-JP" sz="5400" dirty="0">
                  <a:ln w="28575">
                    <a:noFill/>
                  </a:ln>
                  <a:solidFill>
                    <a:srgbClr val="002060"/>
                  </a:solidFill>
                </a:rPr>
                <a:t>SNS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62490511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125</TotalTime>
  <Words>88</Words>
  <Application>Microsoft Office PowerPoint</Application>
  <PresentationFormat>A4 210 x 297 mm</PresentationFormat>
  <Paragraphs>20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poph93_ＳＮＳ投稿禁止／厳禁</dc:title>
  <dc:subject>poph93_ＳＮＳ投稿禁止／厳禁</dc:subject>
  <dc:creator>でじけろお</dc:creator>
  <cp:lastModifiedBy>Keroo</cp:lastModifiedBy>
  <cp:revision>1</cp:revision>
  <dcterms:created xsi:type="dcterms:W3CDTF">2014-12-04T06:28:15Z</dcterms:created>
  <dcterms:modified xsi:type="dcterms:W3CDTF">2025-10-01T09:03:42Z</dcterms:modified>
  <cp:version>1</cp:version>
</cp:coreProperties>
</file>

<file path=docProps/thumbnail.jpeg>
</file>